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76" r:id="rId5"/>
    <p:sldId id="284" r:id="rId6"/>
    <p:sldId id="285" r:id="rId7"/>
    <p:sldId id="286" r:id="rId8"/>
    <p:sldId id="287" r:id="rId9"/>
    <p:sldId id="283" r:id="rId10"/>
    <p:sldId id="277" r:id="rId11"/>
    <p:sldId id="289" r:id="rId12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E452A95-C3F2-449A-B59C-F8E7FD60C8E0}">
          <p14:sldIdLst>
            <p14:sldId id="256"/>
            <p14:sldId id="257"/>
            <p14:sldId id="258"/>
            <p14:sldId id="276"/>
            <p14:sldId id="284"/>
            <p14:sldId id="285"/>
            <p14:sldId id="286"/>
            <p14:sldId id="287"/>
            <p14:sldId id="283"/>
            <p14:sldId id="277"/>
            <p14:sldId id="289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ole Dodge" initials="C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3073" autoAdjust="0"/>
  </p:normalViewPr>
  <p:slideViewPr>
    <p:cSldViewPr snapToObjects="1">
      <p:cViewPr>
        <p:scale>
          <a:sx n="107" d="100"/>
          <a:sy n="107" d="100"/>
        </p:scale>
        <p:origin x="-10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83271E-5A43-46B3-AF48-7F64DD320E79}" type="doc">
      <dgm:prSet loTypeId="urn:microsoft.com/office/officeart/2005/8/layout/cycle3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3ED390A-FF9D-4A13-846F-A6D792B6D840}">
      <dgm:prSet phldrT="[Text]"/>
      <dgm:spPr/>
      <dgm:t>
        <a:bodyPr/>
        <a:lstStyle/>
        <a:p>
          <a:r>
            <a:rPr lang="en-US" dirty="0" smtClean="0"/>
            <a:t>Interview</a:t>
          </a:r>
          <a:endParaRPr lang="en-US" dirty="0"/>
        </a:p>
      </dgm:t>
    </dgm:pt>
    <dgm:pt modelId="{FDB38D18-7863-48DA-BB65-42AC6C22AD79}" type="parTrans" cxnId="{DE6E9F30-AF0B-45EA-B039-2DB682134E8D}">
      <dgm:prSet/>
      <dgm:spPr/>
      <dgm:t>
        <a:bodyPr/>
        <a:lstStyle/>
        <a:p>
          <a:endParaRPr lang="en-US"/>
        </a:p>
      </dgm:t>
    </dgm:pt>
    <dgm:pt modelId="{716F24FA-F9E7-4D27-9D0C-42FFFF60D42E}" type="sibTrans" cxnId="{DE6E9F30-AF0B-45EA-B039-2DB682134E8D}">
      <dgm:prSet/>
      <dgm:spPr/>
      <dgm:t>
        <a:bodyPr/>
        <a:lstStyle/>
        <a:p>
          <a:endParaRPr lang="en-US"/>
        </a:p>
      </dgm:t>
    </dgm:pt>
    <dgm:pt modelId="{F3D09AC0-B0C1-48FF-8F2E-8C7B08815A00}">
      <dgm:prSet phldrT="[Text]"/>
      <dgm:spPr/>
      <dgm:t>
        <a:bodyPr/>
        <a:lstStyle/>
        <a:p>
          <a:r>
            <a:rPr lang="en-US" dirty="0" smtClean="0"/>
            <a:t>Hire</a:t>
          </a:r>
          <a:endParaRPr lang="en-US" dirty="0"/>
        </a:p>
      </dgm:t>
    </dgm:pt>
    <dgm:pt modelId="{82086DDE-DC8D-4FD0-ABE6-1102BE92CA69}" type="parTrans" cxnId="{8919C161-F757-4882-AEF2-EA027BB4485A}">
      <dgm:prSet/>
      <dgm:spPr/>
      <dgm:t>
        <a:bodyPr/>
        <a:lstStyle/>
        <a:p>
          <a:endParaRPr lang="en-US"/>
        </a:p>
      </dgm:t>
    </dgm:pt>
    <dgm:pt modelId="{666A36AF-6A12-4145-ACAC-94CD3789EB27}" type="sibTrans" cxnId="{8919C161-F757-4882-AEF2-EA027BB4485A}">
      <dgm:prSet/>
      <dgm:spPr/>
      <dgm:t>
        <a:bodyPr/>
        <a:lstStyle/>
        <a:p>
          <a:endParaRPr lang="en-US"/>
        </a:p>
      </dgm:t>
    </dgm:pt>
    <dgm:pt modelId="{B6FD4A01-E5A1-4754-87B1-0CA81171FB8A}">
      <dgm:prSet phldrT="[Text]"/>
      <dgm:spPr/>
      <dgm:t>
        <a:bodyPr/>
        <a:lstStyle/>
        <a:p>
          <a:r>
            <a:rPr lang="en-US" dirty="0" smtClean="0"/>
            <a:t>Assess Needs</a:t>
          </a:r>
          <a:endParaRPr lang="en-US" dirty="0"/>
        </a:p>
      </dgm:t>
    </dgm:pt>
    <dgm:pt modelId="{A47EB97D-08EF-422A-AE6F-3FB4C3972587}" type="sibTrans" cxnId="{FF02BD0D-E975-4F77-8D0D-2C7DF3E5CA9A}">
      <dgm:prSet/>
      <dgm:spPr/>
      <dgm:t>
        <a:bodyPr/>
        <a:lstStyle/>
        <a:p>
          <a:endParaRPr lang="en-US"/>
        </a:p>
      </dgm:t>
    </dgm:pt>
    <dgm:pt modelId="{7A0D2DCF-BCEF-4A26-8B38-ABAC421EF1AE}" type="parTrans" cxnId="{FF02BD0D-E975-4F77-8D0D-2C7DF3E5CA9A}">
      <dgm:prSet/>
      <dgm:spPr/>
      <dgm:t>
        <a:bodyPr/>
        <a:lstStyle/>
        <a:p>
          <a:endParaRPr lang="en-US"/>
        </a:p>
      </dgm:t>
    </dgm:pt>
    <dgm:pt modelId="{391C2817-BB91-4885-A58D-7EE05FA4FE9D}">
      <dgm:prSet/>
      <dgm:spPr/>
      <dgm:t>
        <a:bodyPr/>
        <a:lstStyle/>
        <a:p>
          <a:r>
            <a:rPr lang="en-US" dirty="0" smtClean="0"/>
            <a:t>Recruit</a:t>
          </a:r>
          <a:endParaRPr lang="en-US" dirty="0"/>
        </a:p>
      </dgm:t>
    </dgm:pt>
    <dgm:pt modelId="{70602A43-C9A0-46A6-BD7C-2BF5B92C69EA}" type="parTrans" cxnId="{A29E14B0-4137-4F46-B679-3F5C1839ECB7}">
      <dgm:prSet/>
      <dgm:spPr/>
      <dgm:t>
        <a:bodyPr/>
        <a:lstStyle/>
        <a:p>
          <a:endParaRPr lang="en-US"/>
        </a:p>
      </dgm:t>
    </dgm:pt>
    <dgm:pt modelId="{3EACAA00-DB9E-48FF-8DF8-C77DEBB1F4E6}" type="sibTrans" cxnId="{A29E14B0-4137-4F46-B679-3F5C1839ECB7}">
      <dgm:prSet/>
      <dgm:spPr/>
      <dgm:t>
        <a:bodyPr/>
        <a:lstStyle/>
        <a:p>
          <a:endParaRPr lang="en-US"/>
        </a:p>
      </dgm:t>
    </dgm:pt>
    <dgm:pt modelId="{56F4C709-9B0F-46B1-87F8-CCFEB69AE6B9}">
      <dgm:prSet phldrT="[Text]"/>
      <dgm:spPr/>
      <dgm:t>
        <a:bodyPr/>
        <a:lstStyle/>
        <a:p>
          <a:r>
            <a:rPr lang="en-US" dirty="0" smtClean="0"/>
            <a:t>Onboard</a:t>
          </a:r>
          <a:endParaRPr lang="en-US" dirty="0"/>
        </a:p>
      </dgm:t>
    </dgm:pt>
    <dgm:pt modelId="{C08B26C6-9560-4FCF-A839-654F6023E48C}" type="sibTrans" cxnId="{CF420E21-1EBC-433F-BA1B-F175BA38C33F}">
      <dgm:prSet/>
      <dgm:spPr/>
      <dgm:t>
        <a:bodyPr/>
        <a:lstStyle/>
        <a:p>
          <a:endParaRPr lang="en-US"/>
        </a:p>
      </dgm:t>
    </dgm:pt>
    <dgm:pt modelId="{C09C6B83-D794-4ACC-A124-72AFDF0180A9}" type="parTrans" cxnId="{CF420E21-1EBC-433F-BA1B-F175BA38C33F}">
      <dgm:prSet/>
      <dgm:spPr/>
      <dgm:t>
        <a:bodyPr/>
        <a:lstStyle/>
        <a:p>
          <a:endParaRPr lang="en-US"/>
        </a:p>
      </dgm:t>
    </dgm:pt>
    <dgm:pt modelId="{EE7AFC96-A0D7-4FEC-B0E4-B13B52E325F7}" type="pres">
      <dgm:prSet presAssocID="{A283271E-5A43-46B3-AF48-7F64DD320E7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E200A5-C55D-4C1D-A1B8-3C51B7ECEF56}" type="pres">
      <dgm:prSet presAssocID="{A283271E-5A43-46B3-AF48-7F64DD320E79}" presName="cycle" presStyleCnt="0"/>
      <dgm:spPr/>
    </dgm:pt>
    <dgm:pt modelId="{E29F1317-2358-43B1-BF59-3FE72710AD7D}" type="pres">
      <dgm:prSet presAssocID="{B6FD4A01-E5A1-4754-87B1-0CA81171FB8A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23C324-6668-4FBF-B95B-98E6C3B4E21D}" type="pres">
      <dgm:prSet presAssocID="{A47EB97D-08EF-422A-AE6F-3FB4C3972587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AC4BE4AF-F0D4-415F-AA29-287D48DAC8DE}" type="pres">
      <dgm:prSet presAssocID="{391C2817-BB91-4885-A58D-7EE05FA4FE9D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068FFE-9183-4210-81EC-33FE9650638D}" type="pres">
      <dgm:prSet presAssocID="{E3ED390A-FF9D-4A13-846F-A6D792B6D840}" presName="nodeFollowingNodes" presStyleLbl="node1" presStyleIdx="2" presStyleCnt="5" custRadScaleRad="101400" custRadScaleInc="-341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124243-F931-4641-BB76-D7E3FA35F169}" type="pres">
      <dgm:prSet presAssocID="{F3D09AC0-B0C1-48FF-8F2E-8C7B08815A00}" presName="nodeFollowingNodes" presStyleLbl="node1" presStyleIdx="3" presStyleCnt="5" custRadScaleRad="94205" custRadScaleInc="292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2CE6D1-A8AA-4B2B-B9FA-F147B517B0A1}" type="pres">
      <dgm:prSet presAssocID="{56F4C709-9B0F-46B1-87F8-CCFEB69AE6B9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778C3A-5881-4CF2-A534-65DC1D6724C6}" type="presOf" srcId="{56F4C709-9B0F-46B1-87F8-CCFEB69AE6B9}" destId="{F72CE6D1-A8AA-4B2B-B9FA-F147B517B0A1}" srcOrd="0" destOrd="0" presId="urn:microsoft.com/office/officeart/2005/8/layout/cycle3"/>
    <dgm:cxn modelId="{DC2952EC-1710-4BC5-91DC-DE8097C50D15}" type="presOf" srcId="{B6FD4A01-E5A1-4754-87B1-0CA81171FB8A}" destId="{E29F1317-2358-43B1-BF59-3FE72710AD7D}" srcOrd="0" destOrd="0" presId="urn:microsoft.com/office/officeart/2005/8/layout/cycle3"/>
    <dgm:cxn modelId="{8919C161-F757-4882-AEF2-EA027BB4485A}" srcId="{A283271E-5A43-46B3-AF48-7F64DD320E79}" destId="{F3D09AC0-B0C1-48FF-8F2E-8C7B08815A00}" srcOrd="3" destOrd="0" parTransId="{82086DDE-DC8D-4FD0-ABE6-1102BE92CA69}" sibTransId="{666A36AF-6A12-4145-ACAC-94CD3789EB27}"/>
    <dgm:cxn modelId="{DE6E9F30-AF0B-45EA-B039-2DB682134E8D}" srcId="{A283271E-5A43-46B3-AF48-7F64DD320E79}" destId="{E3ED390A-FF9D-4A13-846F-A6D792B6D840}" srcOrd="2" destOrd="0" parTransId="{FDB38D18-7863-48DA-BB65-42AC6C22AD79}" sibTransId="{716F24FA-F9E7-4D27-9D0C-42FFFF60D42E}"/>
    <dgm:cxn modelId="{34204192-92C0-443E-86E1-8B513D48F1DA}" type="presOf" srcId="{F3D09AC0-B0C1-48FF-8F2E-8C7B08815A00}" destId="{15124243-F931-4641-BB76-D7E3FA35F169}" srcOrd="0" destOrd="0" presId="urn:microsoft.com/office/officeart/2005/8/layout/cycle3"/>
    <dgm:cxn modelId="{D843E950-BFBC-4E7E-89EB-9437133C14D8}" type="presOf" srcId="{A47EB97D-08EF-422A-AE6F-3FB4C3972587}" destId="{8223C324-6668-4FBF-B95B-98E6C3B4E21D}" srcOrd="0" destOrd="0" presId="urn:microsoft.com/office/officeart/2005/8/layout/cycle3"/>
    <dgm:cxn modelId="{CF420E21-1EBC-433F-BA1B-F175BA38C33F}" srcId="{A283271E-5A43-46B3-AF48-7F64DD320E79}" destId="{56F4C709-9B0F-46B1-87F8-CCFEB69AE6B9}" srcOrd="4" destOrd="0" parTransId="{C09C6B83-D794-4ACC-A124-72AFDF0180A9}" sibTransId="{C08B26C6-9560-4FCF-A839-654F6023E48C}"/>
    <dgm:cxn modelId="{FF02BD0D-E975-4F77-8D0D-2C7DF3E5CA9A}" srcId="{A283271E-5A43-46B3-AF48-7F64DD320E79}" destId="{B6FD4A01-E5A1-4754-87B1-0CA81171FB8A}" srcOrd="0" destOrd="0" parTransId="{7A0D2DCF-BCEF-4A26-8B38-ABAC421EF1AE}" sibTransId="{A47EB97D-08EF-422A-AE6F-3FB4C3972587}"/>
    <dgm:cxn modelId="{A29E14B0-4137-4F46-B679-3F5C1839ECB7}" srcId="{A283271E-5A43-46B3-AF48-7F64DD320E79}" destId="{391C2817-BB91-4885-A58D-7EE05FA4FE9D}" srcOrd="1" destOrd="0" parTransId="{70602A43-C9A0-46A6-BD7C-2BF5B92C69EA}" sibTransId="{3EACAA00-DB9E-48FF-8DF8-C77DEBB1F4E6}"/>
    <dgm:cxn modelId="{01BA0857-9694-4E68-8510-391B76AE2E55}" type="presOf" srcId="{A283271E-5A43-46B3-AF48-7F64DD320E79}" destId="{EE7AFC96-A0D7-4FEC-B0E4-B13B52E325F7}" srcOrd="0" destOrd="0" presId="urn:microsoft.com/office/officeart/2005/8/layout/cycle3"/>
    <dgm:cxn modelId="{499B044D-BFEC-4659-99E9-725F68F51FD0}" type="presOf" srcId="{E3ED390A-FF9D-4A13-846F-A6D792B6D840}" destId="{FF068FFE-9183-4210-81EC-33FE9650638D}" srcOrd="0" destOrd="0" presId="urn:microsoft.com/office/officeart/2005/8/layout/cycle3"/>
    <dgm:cxn modelId="{4816A5C5-55D8-4B43-8D39-1192FF84C8FF}" type="presOf" srcId="{391C2817-BB91-4885-A58D-7EE05FA4FE9D}" destId="{AC4BE4AF-F0D4-415F-AA29-287D48DAC8DE}" srcOrd="0" destOrd="0" presId="urn:microsoft.com/office/officeart/2005/8/layout/cycle3"/>
    <dgm:cxn modelId="{A602ACD2-D0FA-429E-B505-015EFB74C62C}" type="presParOf" srcId="{EE7AFC96-A0D7-4FEC-B0E4-B13B52E325F7}" destId="{4DE200A5-C55D-4C1D-A1B8-3C51B7ECEF56}" srcOrd="0" destOrd="0" presId="urn:microsoft.com/office/officeart/2005/8/layout/cycle3"/>
    <dgm:cxn modelId="{1D6EF3B1-7162-44D5-8DC2-2079492E9BC2}" type="presParOf" srcId="{4DE200A5-C55D-4C1D-A1B8-3C51B7ECEF56}" destId="{E29F1317-2358-43B1-BF59-3FE72710AD7D}" srcOrd="0" destOrd="0" presId="urn:microsoft.com/office/officeart/2005/8/layout/cycle3"/>
    <dgm:cxn modelId="{D5754483-64C7-4946-AF1E-59779A29CDA7}" type="presParOf" srcId="{4DE200A5-C55D-4C1D-A1B8-3C51B7ECEF56}" destId="{8223C324-6668-4FBF-B95B-98E6C3B4E21D}" srcOrd="1" destOrd="0" presId="urn:microsoft.com/office/officeart/2005/8/layout/cycle3"/>
    <dgm:cxn modelId="{675281B5-2367-471C-A5B7-F8CC9A4D8B4B}" type="presParOf" srcId="{4DE200A5-C55D-4C1D-A1B8-3C51B7ECEF56}" destId="{AC4BE4AF-F0D4-415F-AA29-287D48DAC8DE}" srcOrd="2" destOrd="0" presId="urn:microsoft.com/office/officeart/2005/8/layout/cycle3"/>
    <dgm:cxn modelId="{697BFD3C-A1BD-4188-87EF-1A7BD1CE85FF}" type="presParOf" srcId="{4DE200A5-C55D-4C1D-A1B8-3C51B7ECEF56}" destId="{FF068FFE-9183-4210-81EC-33FE9650638D}" srcOrd="3" destOrd="0" presId="urn:microsoft.com/office/officeart/2005/8/layout/cycle3"/>
    <dgm:cxn modelId="{7CC1F821-311B-4A5E-ADBC-E2AF2F481BAC}" type="presParOf" srcId="{4DE200A5-C55D-4C1D-A1B8-3C51B7ECEF56}" destId="{15124243-F931-4641-BB76-D7E3FA35F169}" srcOrd="4" destOrd="0" presId="urn:microsoft.com/office/officeart/2005/8/layout/cycle3"/>
    <dgm:cxn modelId="{4252E8B0-5670-43CE-99D2-3327172850F4}" type="presParOf" srcId="{4DE200A5-C55D-4C1D-A1B8-3C51B7ECEF56}" destId="{F72CE6D1-A8AA-4B2B-B9FA-F147B517B0A1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83271E-5A43-46B3-AF48-7F64DD320E79}" type="doc">
      <dgm:prSet loTypeId="urn:microsoft.com/office/officeart/2005/8/layout/cycle3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3ED390A-FF9D-4A13-846F-A6D792B6D840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Interview</a:t>
          </a:r>
          <a:endParaRPr lang="en-US" dirty="0"/>
        </a:p>
      </dgm:t>
    </dgm:pt>
    <dgm:pt modelId="{FDB38D18-7863-48DA-BB65-42AC6C22AD79}" type="parTrans" cxnId="{DE6E9F30-AF0B-45EA-B039-2DB682134E8D}">
      <dgm:prSet/>
      <dgm:spPr/>
      <dgm:t>
        <a:bodyPr/>
        <a:lstStyle/>
        <a:p>
          <a:endParaRPr lang="en-US"/>
        </a:p>
      </dgm:t>
    </dgm:pt>
    <dgm:pt modelId="{716F24FA-F9E7-4D27-9D0C-42FFFF60D42E}" type="sibTrans" cxnId="{DE6E9F30-AF0B-45EA-B039-2DB682134E8D}">
      <dgm:prSet/>
      <dgm:spPr/>
      <dgm:t>
        <a:bodyPr/>
        <a:lstStyle/>
        <a:p>
          <a:endParaRPr lang="en-US"/>
        </a:p>
      </dgm:t>
    </dgm:pt>
    <dgm:pt modelId="{F3D09AC0-B0C1-48FF-8F2E-8C7B08815A00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Hire</a:t>
          </a:r>
          <a:endParaRPr lang="en-US" dirty="0"/>
        </a:p>
      </dgm:t>
    </dgm:pt>
    <dgm:pt modelId="{82086DDE-DC8D-4FD0-ABE6-1102BE92CA69}" type="parTrans" cxnId="{8919C161-F757-4882-AEF2-EA027BB4485A}">
      <dgm:prSet/>
      <dgm:spPr/>
      <dgm:t>
        <a:bodyPr/>
        <a:lstStyle/>
        <a:p>
          <a:endParaRPr lang="en-US"/>
        </a:p>
      </dgm:t>
    </dgm:pt>
    <dgm:pt modelId="{666A36AF-6A12-4145-ACAC-94CD3789EB27}" type="sibTrans" cxnId="{8919C161-F757-4882-AEF2-EA027BB4485A}">
      <dgm:prSet/>
      <dgm:spPr/>
      <dgm:t>
        <a:bodyPr/>
        <a:lstStyle/>
        <a:p>
          <a:endParaRPr lang="en-US"/>
        </a:p>
      </dgm:t>
    </dgm:pt>
    <dgm:pt modelId="{B6FD4A01-E5A1-4754-87B1-0CA81171FB8A}">
      <dgm:prSet phldrT="[Text]"/>
      <dgm:spPr/>
      <dgm:t>
        <a:bodyPr/>
        <a:lstStyle/>
        <a:p>
          <a:r>
            <a:rPr lang="en-US" dirty="0" smtClean="0"/>
            <a:t>Assess Needs</a:t>
          </a:r>
          <a:endParaRPr lang="en-US" dirty="0"/>
        </a:p>
      </dgm:t>
    </dgm:pt>
    <dgm:pt modelId="{A47EB97D-08EF-422A-AE6F-3FB4C3972587}" type="sibTrans" cxnId="{FF02BD0D-E975-4F77-8D0D-2C7DF3E5CA9A}">
      <dgm:prSet/>
      <dgm:spPr/>
      <dgm:t>
        <a:bodyPr/>
        <a:lstStyle/>
        <a:p>
          <a:endParaRPr lang="en-US"/>
        </a:p>
      </dgm:t>
    </dgm:pt>
    <dgm:pt modelId="{7A0D2DCF-BCEF-4A26-8B38-ABAC421EF1AE}" type="parTrans" cxnId="{FF02BD0D-E975-4F77-8D0D-2C7DF3E5CA9A}">
      <dgm:prSet/>
      <dgm:spPr/>
      <dgm:t>
        <a:bodyPr/>
        <a:lstStyle/>
        <a:p>
          <a:endParaRPr lang="en-US"/>
        </a:p>
      </dgm:t>
    </dgm:pt>
    <dgm:pt modelId="{391C2817-BB91-4885-A58D-7EE05FA4FE9D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Recruit</a:t>
          </a:r>
          <a:endParaRPr lang="en-US" dirty="0"/>
        </a:p>
      </dgm:t>
    </dgm:pt>
    <dgm:pt modelId="{70602A43-C9A0-46A6-BD7C-2BF5B92C69EA}" type="parTrans" cxnId="{A29E14B0-4137-4F46-B679-3F5C1839ECB7}">
      <dgm:prSet/>
      <dgm:spPr/>
      <dgm:t>
        <a:bodyPr/>
        <a:lstStyle/>
        <a:p>
          <a:endParaRPr lang="en-US"/>
        </a:p>
      </dgm:t>
    </dgm:pt>
    <dgm:pt modelId="{3EACAA00-DB9E-48FF-8DF8-C77DEBB1F4E6}" type="sibTrans" cxnId="{A29E14B0-4137-4F46-B679-3F5C1839ECB7}">
      <dgm:prSet/>
      <dgm:spPr/>
      <dgm:t>
        <a:bodyPr/>
        <a:lstStyle/>
        <a:p>
          <a:endParaRPr lang="en-US"/>
        </a:p>
      </dgm:t>
    </dgm:pt>
    <dgm:pt modelId="{56F4C709-9B0F-46B1-87F8-CCFEB69AE6B9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Onboard</a:t>
          </a:r>
          <a:endParaRPr lang="en-US" dirty="0"/>
        </a:p>
      </dgm:t>
    </dgm:pt>
    <dgm:pt modelId="{C08B26C6-9560-4FCF-A839-654F6023E48C}" type="sibTrans" cxnId="{CF420E21-1EBC-433F-BA1B-F175BA38C33F}">
      <dgm:prSet/>
      <dgm:spPr/>
      <dgm:t>
        <a:bodyPr/>
        <a:lstStyle/>
        <a:p>
          <a:endParaRPr lang="en-US"/>
        </a:p>
      </dgm:t>
    </dgm:pt>
    <dgm:pt modelId="{C09C6B83-D794-4ACC-A124-72AFDF0180A9}" type="parTrans" cxnId="{CF420E21-1EBC-433F-BA1B-F175BA38C33F}">
      <dgm:prSet/>
      <dgm:spPr/>
      <dgm:t>
        <a:bodyPr/>
        <a:lstStyle/>
        <a:p>
          <a:endParaRPr lang="en-US"/>
        </a:p>
      </dgm:t>
    </dgm:pt>
    <dgm:pt modelId="{EE7AFC96-A0D7-4FEC-B0E4-B13B52E325F7}" type="pres">
      <dgm:prSet presAssocID="{A283271E-5A43-46B3-AF48-7F64DD320E7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E200A5-C55D-4C1D-A1B8-3C51B7ECEF56}" type="pres">
      <dgm:prSet presAssocID="{A283271E-5A43-46B3-AF48-7F64DD320E79}" presName="cycle" presStyleCnt="0"/>
      <dgm:spPr/>
    </dgm:pt>
    <dgm:pt modelId="{E29F1317-2358-43B1-BF59-3FE72710AD7D}" type="pres">
      <dgm:prSet presAssocID="{B6FD4A01-E5A1-4754-87B1-0CA81171FB8A}" presName="nodeFirstNode" presStyleLbl="node1" presStyleIdx="0" presStyleCnt="5" custScaleX="161390" custScaleY="2477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23C324-6668-4FBF-B95B-98E6C3B4E21D}" type="pres">
      <dgm:prSet presAssocID="{A47EB97D-08EF-422A-AE6F-3FB4C3972587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AC4BE4AF-F0D4-415F-AA29-287D48DAC8DE}" type="pres">
      <dgm:prSet presAssocID="{391C2817-BB91-4885-A58D-7EE05FA4FE9D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068FFE-9183-4210-81EC-33FE9650638D}" type="pres">
      <dgm:prSet presAssocID="{E3ED390A-FF9D-4A13-846F-A6D792B6D840}" presName="nodeFollowingNodes" presStyleLbl="node1" presStyleIdx="2" presStyleCnt="5" custRadScaleRad="101400" custRadScaleInc="-341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124243-F931-4641-BB76-D7E3FA35F169}" type="pres">
      <dgm:prSet presAssocID="{F3D09AC0-B0C1-48FF-8F2E-8C7B08815A00}" presName="nodeFollowingNodes" presStyleLbl="node1" presStyleIdx="3" presStyleCnt="5" custRadScaleRad="94205" custRadScaleInc="292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2CE6D1-A8AA-4B2B-B9FA-F147B517B0A1}" type="pres">
      <dgm:prSet presAssocID="{56F4C709-9B0F-46B1-87F8-CCFEB69AE6B9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9B5CF1-4B6B-4868-BAF1-9431F742F887}" type="presOf" srcId="{A47EB97D-08EF-422A-AE6F-3FB4C3972587}" destId="{8223C324-6668-4FBF-B95B-98E6C3B4E21D}" srcOrd="0" destOrd="0" presId="urn:microsoft.com/office/officeart/2005/8/layout/cycle3"/>
    <dgm:cxn modelId="{8919C161-F757-4882-AEF2-EA027BB4485A}" srcId="{A283271E-5A43-46B3-AF48-7F64DD320E79}" destId="{F3D09AC0-B0C1-48FF-8F2E-8C7B08815A00}" srcOrd="3" destOrd="0" parTransId="{82086DDE-DC8D-4FD0-ABE6-1102BE92CA69}" sibTransId="{666A36AF-6A12-4145-ACAC-94CD3789EB27}"/>
    <dgm:cxn modelId="{4322BF0E-5C31-41B7-BE95-E13D41EF8D30}" type="presOf" srcId="{A283271E-5A43-46B3-AF48-7F64DD320E79}" destId="{EE7AFC96-A0D7-4FEC-B0E4-B13B52E325F7}" srcOrd="0" destOrd="0" presId="urn:microsoft.com/office/officeart/2005/8/layout/cycle3"/>
    <dgm:cxn modelId="{9DFEE943-1752-40B4-9FC7-1B16D6069356}" type="presOf" srcId="{56F4C709-9B0F-46B1-87F8-CCFEB69AE6B9}" destId="{F72CE6D1-A8AA-4B2B-B9FA-F147B517B0A1}" srcOrd="0" destOrd="0" presId="urn:microsoft.com/office/officeart/2005/8/layout/cycle3"/>
    <dgm:cxn modelId="{FF02BD0D-E975-4F77-8D0D-2C7DF3E5CA9A}" srcId="{A283271E-5A43-46B3-AF48-7F64DD320E79}" destId="{B6FD4A01-E5A1-4754-87B1-0CA81171FB8A}" srcOrd="0" destOrd="0" parTransId="{7A0D2DCF-BCEF-4A26-8B38-ABAC421EF1AE}" sibTransId="{A47EB97D-08EF-422A-AE6F-3FB4C3972587}"/>
    <dgm:cxn modelId="{EBE0A025-0399-42EB-8C4B-1D01605C9C5F}" type="presOf" srcId="{391C2817-BB91-4885-A58D-7EE05FA4FE9D}" destId="{AC4BE4AF-F0D4-415F-AA29-287D48DAC8DE}" srcOrd="0" destOrd="0" presId="urn:microsoft.com/office/officeart/2005/8/layout/cycle3"/>
    <dgm:cxn modelId="{1F511B85-1474-4DC3-B738-D5BEE369F934}" type="presOf" srcId="{F3D09AC0-B0C1-48FF-8F2E-8C7B08815A00}" destId="{15124243-F931-4641-BB76-D7E3FA35F169}" srcOrd="0" destOrd="0" presId="urn:microsoft.com/office/officeart/2005/8/layout/cycle3"/>
    <dgm:cxn modelId="{DE6E9F30-AF0B-45EA-B039-2DB682134E8D}" srcId="{A283271E-5A43-46B3-AF48-7F64DD320E79}" destId="{E3ED390A-FF9D-4A13-846F-A6D792B6D840}" srcOrd="2" destOrd="0" parTransId="{FDB38D18-7863-48DA-BB65-42AC6C22AD79}" sibTransId="{716F24FA-F9E7-4D27-9D0C-42FFFF60D42E}"/>
    <dgm:cxn modelId="{A29E14B0-4137-4F46-B679-3F5C1839ECB7}" srcId="{A283271E-5A43-46B3-AF48-7F64DD320E79}" destId="{391C2817-BB91-4885-A58D-7EE05FA4FE9D}" srcOrd="1" destOrd="0" parTransId="{70602A43-C9A0-46A6-BD7C-2BF5B92C69EA}" sibTransId="{3EACAA00-DB9E-48FF-8DF8-C77DEBB1F4E6}"/>
    <dgm:cxn modelId="{CF420E21-1EBC-433F-BA1B-F175BA38C33F}" srcId="{A283271E-5A43-46B3-AF48-7F64DD320E79}" destId="{56F4C709-9B0F-46B1-87F8-CCFEB69AE6B9}" srcOrd="4" destOrd="0" parTransId="{C09C6B83-D794-4ACC-A124-72AFDF0180A9}" sibTransId="{C08B26C6-9560-4FCF-A839-654F6023E48C}"/>
    <dgm:cxn modelId="{A281ECA8-DD20-4BB7-BDDC-100830D6198A}" type="presOf" srcId="{B6FD4A01-E5A1-4754-87B1-0CA81171FB8A}" destId="{E29F1317-2358-43B1-BF59-3FE72710AD7D}" srcOrd="0" destOrd="0" presId="urn:microsoft.com/office/officeart/2005/8/layout/cycle3"/>
    <dgm:cxn modelId="{175ADBAF-74F1-4941-8B0D-2F5565FC8BC3}" type="presOf" srcId="{E3ED390A-FF9D-4A13-846F-A6D792B6D840}" destId="{FF068FFE-9183-4210-81EC-33FE9650638D}" srcOrd="0" destOrd="0" presId="urn:microsoft.com/office/officeart/2005/8/layout/cycle3"/>
    <dgm:cxn modelId="{270E63C4-4726-45AF-ADDC-7662610C0ADB}" type="presParOf" srcId="{EE7AFC96-A0D7-4FEC-B0E4-B13B52E325F7}" destId="{4DE200A5-C55D-4C1D-A1B8-3C51B7ECEF56}" srcOrd="0" destOrd="0" presId="urn:microsoft.com/office/officeart/2005/8/layout/cycle3"/>
    <dgm:cxn modelId="{22A887F1-8DD2-48EB-8A6C-DD0147F31875}" type="presParOf" srcId="{4DE200A5-C55D-4C1D-A1B8-3C51B7ECEF56}" destId="{E29F1317-2358-43B1-BF59-3FE72710AD7D}" srcOrd="0" destOrd="0" presId="urn:microsoft.com/office/officeart/2005/8/layout/cycle3"/>
    <dgm:cxn modelId="{9A414161-E2BB-41A2-8E72-4CE818F24A6D}" type="presParOf" srcId="{4DE200A5-C55D-4C1D-A1B8-3C51B7ECEF56}" destId="{8223C324-6668-4FBF-B95B-98E6C3B4E21D}" srcOrd="1" destOrd="0" presId="urn:microsoft.com/office/officeart/2005/8/layout/cycle3"/>
    <dgm:cxn modelId="{67A77D58-29AA-46B0-AE66-EB7AA6864116}" type="presParOf" srcId="{4DE200A5-C55D-4C1D-A1B8-3C51B7ECEF56}" destId="{AC4BE4AF-F0D4-415F-AA29-287D48DAC8DE}" srcOrd="2" destOrd="0" presId="urn:microsoft.com/office/officeart/2005/8/layout/cycle3"/>
    <dgm:cxn modelId="{6CE58C75-7FF6-4E51-B166-3BEF7F6920E9}" type="presParOf" srcId="{4DE200A5-C55D-4C1D-A1B8-3C51B7ECEF56}" destId="{FF068FFE-9183-4210-81EC-33FE9650638D}" srcOrd="3" destOrd="0" presId="urn:microsoft.com/office/officeart/2005/8/layout/cycle3"/>
    <dgm:cxn modelId="{E625F652-BBAC-46FB-ACC5-060337DECF7B}" type="presParOf" srcId="{4DE200A5-C55D-4C1D-A1B8-3C51B7ECEF56}" destId="{15124243-F931-4641-BB76-D7E3FA35F169}" srcOrd="4" destOrd="0" presId="urn:microsoft.com/office/officeart/2005/8/layout/cycle3"/>
    <dgm:cxn modelId="{96366A32-7F69-4631-888B-7F394E6C81DA}" type="presParOf" srcId="{4DE200A5-C55D-4C1D-A1B8-3C51B7ECEF56}" destId="{F72CE6D1-A8AA-4B2B-B9FA-F147B517B0A1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83271E-5A43-46B3-AF48-7F64DD320E79}" type="doc">
      <dgm:prSet loTypeId="urn:microsoft.com/office/officeart/2005/8/layout/cycle3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3ED390A-FF9D-4A13-846F-A6D792B6D840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Interview</a:t>
          </a:r>
          <a:endParaRPr lang="en-US" dirty="0"/>
        </a:p>
      </dgm:t>
    </dgm:pt>
    <dgm:pt modelId="{FDB38D18-7863-48DA-BB65-42AC6C22AD79}" type="parTrans" cxnId="{DE6E9F30-AF0B-45EA-B039-2DB682134E8D}">
      <dgm:prSet/>
      <dgm:spPr/>
      <dgm:t>
        <a:bodyPr/>
        <a:lstStyle/>
        <a:p>
          <a:endParaRPr lang="en-US"/>
        </a:p>
      </dgm:t>
    </dgm:pt>
    <dgm:pt modelId="{716F24FA-F9E7-4D27-9D0C-42FFFF60D42E}" type="sibTrans" cxnId="{DE6E9F30-AF0B-45EA-B039-2DB682134E8D}">
      <dgm:prSet/>
      <dgm:spPr/>
      <dgm:t>
        <a:bodyPr/>
        <a:lstStyle/>
        <a:p>
          <a:endParaRPr lang="en-US"/>
        </a:p>
      </dgm:t>
    </dgm:pt>
    <dgm:pt modelId="{F3D09AC0-B0C1-48FF-8F2E-8C7B08815A00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Hire</a:t>
          </a:r>
          <a:endParaRPr lang="en-US" dirty="0"/>
        </a:p>
      </dgm:t>
    </dgm:pt>
    <dgm:pt modelId="{82086DDE-DC8D-4FD0-ABE6-1102BE92CA69}" type="parTrans" cxnId="{8919C161-F757-4882-AEF2-EA027BB4485A}">
      <dgm:prSet/>
      <dgm:spPr/>
      <dgm:t>
        <a:bodyPr/>
        <a:lstStyle/>
        <a:p>
          <a:endParaRPr lang="en-US"/>
        </a:p>
      </dgm:t>
    </dgm:pt>
    <dgm:pt modelId="{666A36AF-6A12-4145-ACAC-94CD3789EB27}" type="sibTrans" cxnId="{8919C161-F757-4882-AEF2-EA027BB4485A}">
      <dgm:prSet/>
      <dgm:spPr/>
      <dgm:t>
        <a:bodyPr/>
        <a:lstStyle/>
        <a:p>
          <a:endParaRPr lang="en-US"/>
        </a:p>
      </dgm:t>
    </dgm:pt>
    <dgm:pt modelId="{B6FD4A01-E5A1-4754-87B1-0CA81171FB8A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Assess Needs</a:t>
          </a:r>
          <a:endParaRPr lang="en-US" dirty="0"/>
        </a:p>
      </dgm:t>
    </dgm:pt>
    <dgm:pt modelId="{A47EB97D-08EF-422A-AE6F-3FB4C3972587}" type="sibTrans" cxnId="{FF02BD0D-E975-4F77-8D0D-2C7DF3E5CA9A}">
      <dgm:prSet/>
      <dgm:spPr/>
      <dgm:t>
        <a:bodyPr/>
        <a:lstStyle/>
        <a:p>
          <a:endParaRPr lang="en-US"/>
        </a:p>
      </dgm:t>
    </dgm:pt>
    <dgm:pt modelId="{7A0D2DCF-BCEF-4A26-8B38-ABAC421EF1AE}" type="parTrans" cxnId="{FF02BD0D-E975-4F77-8D0D-2C7DF3E5CA9A}">
      <dgm:prSet/>
      <dgm:spPr/>
      <dgm:t>
        <a:bodyPr/>
        <a:lstStyle/>
        <a:p>
          <a:endParaRPr lang="en-US"/>
        </a:p>
      </dgm:t>
    </dgm:pt>
    <dgm:pt modelId="{391C2817-BB91-4885-A58D-7EE05FA4FE9D}">
      <dgm:prSet/>
      <dgm:spPr/>
      <dgm:t>
        <a:bodyPr/>
        <a:lstStyle/>
        <a:p>
          <a:r>
            <a:rPr lang="en-US" dirty="0" smtClean="0"/>
            <a:t>Recruit</a:t>
          </a:r>
          <a:endParaRPr lang="en-US" dirty="0"/>
        </a:p>
      </dgm:t>
    </dgm:pt>
    <dgm:pt modelId="{70602A43-C9A0-46A6-BD7C-2BF5B92C69EA}" type="parTrans" cxnId="{A29E14B0-4137-4F46-B679-3F5C1839ECB7}">
      <dgm:prSet/>
      <dgm:spPr/>
      <dgm:t>
        <a:bodyPr/>
        <a:lstStyle/>
        <a:p>
          <a:endParaRPr lang="en-US"/>
        </a:p>
      </dgm:t>
    </dgm:pt>
    <dgm:pt modelId="{3EACAA00-DB9E-48FF-8DF8-C77DEBB1F4E6}" type="sibTrans" cxnId="{A29E14B0-4137-4F46-B679-3F5C1839ECB7}">
      <dgm:prSet/>
      <dgm:spPr/>
      <dgm:t>
        <a:bodyPr/>
        <a:lstStyle/>
        <a:p>
          <a:endParaRPr lang="en-US"/>
        </a:p>
      </dgm:t>
    </dgm:pt>
    <dgm:pt modelId="{56F4C709-9B0F-46B1-87F8-CCFEB69AE6B9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Onboard</a:t>
          </a:r>
          <a:endParaRPr lang="en-US" dirty="0"/>
        </a:p>
      </dgm:t>
    </dgm:pt>
    <dgm:pt modelId="{C08B26C6-9560-4FCF-A839-654F6023E48C}" type="sibTrans" cxnId="{CF420E21-1EBC-433F-BA1B-F175BA38C33F}">
      <dgm:prSet/>
      <dgm:spPr/>
      <dgm:t>
        <a:bodyPr/>
        <a:lstStyle/>
        <a:p>
          <a:endParaRPr lang="en-US"/>
        </a:p>
      </dgm:t>
    </dgm:pt>
    <dgm:pt modelId="{C09C6B83-D794-4ACC-A124-72AFDF0180A9}" type="parTrans" cxnId="{CF420E21-1EBC-433F-BA1B-F175BA38C33F}">
      <dgm:prSet/>
      <dgm:spPr/>
      <dgm:t>
        <a:bodyPr/>
        <a:lstStyle/>
        <a:p>
          <a:endParaRPr lang="en-US"/>
        </a:p>
      </dgm:t>
    </dgm:pt>
    <dgm:pt modelId="{EE7AFC96-A0D7-4FEC-B0E4-B13B52E325F7}" type="pres">
      <dgm:prSet presAssocID="{A283271E-5A43-46B3-AF48-7F64DD320E7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E200A5-C55D-4C1D-A1B8-3C51B7ECEF56}" type="pres">
      <dgm:prSet presAssocID="{A283271E-5A43-46B3-AF48-7F64DD320E79}" presName="cycle" presStyleCnt="0"/>
      <dgm:spPr/>
    </dgm:pt>
    <dgm:pt modelId="{E29F1317-2358-43B1-BF59-3FE72710AD7D}" type="pres">
      <dgm:prSet presAssocID="{B6FD4A01-E5A1-4754-87B1-0CA81171FB8A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23C324-6668-4FBF-B95B-98E6C3B4E21D}" type="pres">
      <dgm:prSet presAssocID="{A47EB97D-08EF-422A-AE6F-3FB4C3972587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AC4BE4AF-F0D4-415F-AA29-287D48DAC8DE}" type="pres">
      <dgm:prSet presAssocID="{391C2817-BB91-4885-A58D-7EE05FA4FE9D}" presName="nodeFollowingNodes" presStyleLbl="node1" presStyleIdx="1" presStyleCnt="5" custScaleX="144705" custScaleY="1841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068FFE-9183-4210-81EC-33FE9650638D}" type="pres">
      <dgm:prSet presAssocID="{E3ED390A-FF9D-4A13-846F-A6D792B6D840}" presName="nodeFollowingNodes" presStyleLbl="node1" presStyleIdx="2" presStyleCnt="5" custRadScaleRad="101400" custRadScaleInc="-341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124243-F931-4641-BB76-D7E3FA35F169}" type="pres">
      <dgm:prSet presAssocID="{F3D09AC0-B0C1-48FF-8F2E-8C7B08815A00}" presName="nodeFollowingNodes" presStyleLbl="node1" presStyleIdx="3" presStyleCnt="5" custRadScaleRad="94205" custRadScaleInc="292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2CE6D1-A8AA-4B2B-B9FA-F147B517B0A1}" type="pres">
      <dgm:prSet presAssocID="{56F4C709-9B0F-46B1-87F8-CCFEB69AE6B9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19C161-F757-4882-AEF2-EA027BB4485A}" srcId="{A283271E-5A43-46B3-AF48-7F64DD320E79}" destId="{F3D09AC0-B0C1-48FF-8F2E-8C7B08815A00}" srcOrd="3" destOrd="0" parTransId="{82086DDE-DC8D-4FD0-ABE6-1102BE92CA69}" sibTransId="{666A36AF-6A12-4145-ACAC-94CD3789EB27}"/>
    <dgm:cxn modelId="{3D7D94A0-0CE9-43C2-A33C-E333DC36FA13}" type="presOf" srcId="{A47EB97D-08EF-422A-AE6F-3FB4C3972587}" destId="{8223C324-6668-4FBF-B95B-98E6C3B4E21D}" srcOrd="0" destOrd="0" presId="urn:microsoft.com/office/officeart/2005/8/layout/cycle3"/>
    <dgm:cxn modelId="{FF02BD0D-E975-4F77-8D0D-2C7DF3E5CA9A}" srcId="{A283271E-5A43-46B3-AF48-7F64DD320E79}" destId="{B6FD4A01-E5A1-4754-87B1-0CA81171FB8A}" srcOrd="0" destOrd="0" parTransId="{7A0D2DCF-BCEF-4A26-8B38-ABAC421EF1AE}" sibTransId="{A47EB97D-08EF-422A-AE6F-3FB4C3972587}"/>
    <dgm:cxn modelId="{FB57EA7C-B2A6-48DA-9679-7976E87EA980}" type="presOf" srcId="{391C2817-BB91-4885-A58D-7EE05FA4FE9D}" destId="{AC4BE4AF-F0D4-415F-AA29-287D48DAC8DE}" srcOrd="0" destOrd="0" presId="urn:microsoft.com/office/officeart/2005/8/layout/cycle3"/>
    <dgm:cxn modelId="{DE6E9F30-AF0B-45EA-B039-2DB682134E8D}" srcId="{A283271E-5A43-46B3-AF48-7F64DD320E79}" destId="{E3ED390A-FF9D-4A13-846F-A6D792B6D840}" srcOrd="2" destOrd="0" parTransId="{FDB38D18-7863-48DA-BB65-42AC6C22AD79}" sibTransId="{716F24FA-F9E7-4D27-9D0C-42FFFF60D42E}"/>
    <dgm:cxn modelId="{328E65EA-A7F9-4A5D-AFA2-79DA5F794891}" type="presOf" srcId="{56F4C709-9B0F-46B1-87F8-CCFEB69AE6B9}" destId="{F72CE6D1-A8AA-4B2B-B9FA-F147B517B0A1}" srcOrd="0" destOrd="0" presId="urn:microsoft.com/office/officeart/2005/8/layout/cycle3"/>
    <dgm:cxn modelId="{E15FE612-2862-4F4C-9D75-841BB22CB586}" type="presOf" srcId="{A283271E-5A43-46B3-AF48-7F64DD320E79}" destId="{EE7AFC96-A0D7-4FEC-B0E4-B13B52E325F7}" srcOrd="0" destOrd="0" presId="urn:microsoft.com/office/officeart/2005/8/layout/cycle3"/>
    <dgm:cxn modelId="{A29E14B0-4137-4F46-B679-3F5C1839ECB7}" srcId="{A283271E-5A43-46B3-AF48-7F64DD320E79}" destId="{391C2817-BB91-4885-A58D-7EE05FA4FE9D}" srcOrd="1" destOrd="0" parTransId="{70602A43-C9A0-46A6-BD7C-2BF5B92C69EA}" sibTransId="{3EACAA00-DB9E-48FF-8DF8-C77DEBB1F4E6}"/>
    <dgm:cxn modelId="{CF420E21-1EBC-433F-BA1B-F175BA38C33F}" srcId="{A283271E-5A43-46B3-AF48-7F64DD320E79}" destId="{56F4C709-9B0F-46B1-87F8-CCFEB69AE6B9}" srcOrd="4" destOrd="0" parTransId="{C09C6B83-D794-4ACC-A124-72AFDF0180A9}" sibTransId="{C08B26C6-9560-4FCF-A839-654F6023E48C}"/>
    <dgm:cxn modelId="{18E26325-E24E-4EDC-B244-DB1985D56B25}" type="presOf" srcId="{B6FD4A01-E5A1-4754-87B1-0CA81171FB8A}" destId="{E29F1317-2358-43B1-BF59-3FE72710AD7D}" srcOrd="0" destOrd="0" presId="urn:microsoft.com/office/officeart/2005/8/layout/cycle3"/>
    <dgm:cxn modelId="{21DC53BD-1CED-49FD-B3E8-044A859B6E7F}" type="presOf" srcId="{E3ED390A-FF9D-4A13-846F-A6D792B6D840}" destId="{FF068FFE-9183-4210-81EC-33FE9650638D}" srcOrd="0" destOrd="0" presId="urn:microsoft.com/office/officeart/2005/8/layout/cycle3"/>
    <dgm:cxn modelId="{786AB6A5-F83D-490A-9DB8-3CF6AF51AA09}" type="presOf" srcId="{F3D09AC0-B0C1-48FF-8F2E-8C7B08815A00}" destId="{15124243-F931-4641-BB76-D7E3FA35F169}" srcOrd="0" destOrd="0" presId="urn:microsoft.com/office/officeart/2005/8/layout/cycle3"/>
    <dgm:cxn modelId="{76C3EBEC-9E41-44E5-BA27-88C8EDDD30BE}" type="presParOf" srcId="{EE7AFC96-A0D7-4FEC-B0E4-B13B52E325F7}" destId="{4DE200A5-C55D-4C1D-A1B8-3C51B7ECEF56}" srcOrd="0" destOrd="0" presId="urn:microsoft.com/office/officeart/2005/8/layout/cycle3"/>
    <dgm:cxn modelId="{6246843C-BA5B-4DB7-BB1B-E375F4DCF16A}" type="presParOf" srcId="{4DE200A5-C55D-4C1D-A1B8-3C51B7ECEF56}" destId="{E29F1317-2358-43B1-BF59-3FE72710AD7D}" srcOrd="0" destOrd="0" presId="urn:microsoft.com/office/officeart/2005/8/layout/cycle3"/>
    <dgm:cxn modelId="{5CAF6074-D8D7-43D9-A2C7-C45ACE4732F7}" type="presParOf" srcId="{4DE200A5-C55D-4C1D-A1B8-3C51B7ECEF56}" destId="{8223C324-6668-4FBF-B95B-98E6C3B4E21D}" srcOrd="1" destOrd="0" presId="urn:microsoft.com/office/officeart/2005/8/layout/cycle3"/>
    <dgm:cxn modelId="{8743AF9C-987D-4B88-A2EF-D6E043ED2D49}" type="presParOf" srcId="{4DE200A5-C55D-4C1D-A1B8-3C51B7ECEF56}" destId="{AC4BE4AF-F0D4-415F-AA29-287D48DAC8DE}" srcOrd="2" destOrd="0" presId="urn:microsoft.com/office/officeart/2005/8/layout/cycle3"/>
    <dgm:cxn modelId="{7013E888-7D43-4BD4-ABAB-FABD6D886619}" type="presParOf" srcId="{4DE200A5-C55D-4C1D-A1B8-3C51B7ECEF56}" destId="{FF068FFE-9183-4210-81EC-33FE9650638D}" srcOrd="3" destOrd="0" presId="urn:microsoft.com/office/officeart/2005/8/layout/cycle3"/>
    <dgm:cxn modelId="{B489E978-5577-46D5-85F0-0C53E4FE032D}" type="presParOf" srcId="{4DE200A5-C55D-4C1D-A1B8-3C51B7ECEF56}" destId="{15124243-F931-4641-BB76-D7E3FA35F169}" srcOrd="4" destOrd="0" presId="urn:microsoft.com/office/officeart/2005/8/layout/cycle3"/>
    <dgm:cxn modelId="{B83F6408-F61C-4415-9165-B420AA704A69}" type="presParOf" srcId="{4DE200A5-C55D-4C1D-A1B8-3C51B7ECEF56}" destId="{F72CE6D1-A8AA-4B2B-B9FA-F147B517B0A1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83271E-5A43-46B3-AF48-7F64DD320E79}" type="doc">
      <dgm:prSet loTypeId="urn:microsoft.com/office/officeart/2005/8/layout/cycle3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3ED390A-FF9D-4A13-846F-A6D792B6D840}">
      <dgm:prSet phldrT="[Text]"/>
      <dgm:spPr/>
      <dgm:t>
        <a:bodyPr/>
        <a:lstStyle/>
        <a:p>
          <a:r>
            <a:rPr lang="en-US" dirty="0" smtClean="0"/>
            <a:t>Interview</a:t>
          </a:r>
          <a:endParaRPr lang="en-US" dirty="0"/>
        </a:p>
      </dgm:t>
    </dgm:pt>
    <dgm:pt modelId="{FDB38D18-7863-48DA-BB65-42AC6C22AD79}" type="parTrans" cxnId="{DE6E9F30-AF0B-45EA-B039-2DB682134E8D}">
      <dgm:prSet/>
      <dgm:spPr/>
      <dgm:t>
        <a:bodyPr/>
        <a:lstStyle/>
        <a:p>
          <a:endParaRPr lang="en-US"/>
        </a:p>
      </dgm:t>
    </dgm:pt>
    <dgm:pt modelId="{716F24FA-F9E7-4D27-9D0C-42FFFF60D42E}" type="sibTrans" cxnId="{DE6E9F30-AF0B-45EA-B039-2DB682134E8D}">
      <dgm:prSet/>
      <dgm:spPr/>
      <dgm:t>
        <a:bodyPr/>
        <a:lstStyle/>
        <a:p>
          <a:endParaRPr lang="en-US"/>
        </a:p>
      </dgm:t>
    </dgm:pt>
    <dgm:pt modelId="{F3D09AC0-B0C1-48FF-8F2E-8C7B08815A00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Hire</a:t>
          </a:r>
          <a:endParaRPr lang="en-US" dirty="0"/>
        </a:p>
      </dgm:t>
    </dgm:pt>
    <dgm:pt modelId="{82086DDE-DC8D-4FD0-ABE6-1102BE92CA69}" type="parTrans" cxnId="{8919C161-F757-4882-AEF2-EA027BB4485A}">
      <dgm:prSet/>
      <dgm:spPr/>
      <dgm:t>
        <a:bodyPr/>
        <a:lstStyle/>
        <a:p>
          <a:endParaRPr lang="en-US"/>
        </a:p>
      </dgm:t>
    </dgm:pt>
    <dgm:pt modelId="{666A36AF-6A12-4145-ACAC-94CD3789EB27}" type="sibTrans" cxnId="{8919C161-F757-4882-AEF2-EA027BB4485A}">
      <dgm:prSet/>
      <dgm:spPr/>
      <dgm:t>
        <a:bodyPr/>
        <a:lstStyle/>
        <a:p>
          <a:endParaRPr lang="en-US"/>
        </a:p>
      </dgm:t>
    </dgm:pt>
    <dgm:pt modelId="{B6FD4A01-E5A1-4754-87B1-0CA81171FB8A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Assess Needs</a:t>
          </a:r>
          <a:endParaRPr lang="en-US" dirty="0"/>
        </a:p>
      </dgm:t>
    </dgm:pt>
    <dgm:pt modelId="{A47EB97D-08EF-422A-AE6F-3FB4C3972587}" type="sibTrans" cxnId="{FF02BD0D-E975-4F77-8D0D-2C7DF3E5CA9A}">
      <dgm:prSet/>
      <dgm:spPr/>
      <dgm:t>
        <a:bodyPr/>
        <a:lstStyle/>
        <a:p>
          <a:endParaRPr lang="en-US"/>
        </a:p>
      </dgm:t>
    </dgm:pt>
    <dgm:pt modelId="{7A0D2DCF-BCEF-4A26-8B38-ABAC421EF1AE}" type="parTrans" cxnId="{FF02BD0D-E975-4F77-8D0D-2C7DF3E5CA9A}">
      <dgm:prSet/>
      <dgm:spPr/>
      <dgm:t>
        <a:bodyPr/>
        <a:lstStyle/>
        <a:p>
          <a:endParaRPr lang="en-US"/>
        </a:p>
      </dgm:t>
    </dgm:pt>
    <dgm:pt modelId="{391C2817-BB91-4885-A58D-7EE05FA4FE9D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Recruit</a:t>
          </a:r>
          <a:endParaRPr lang="en-US" dirty="0"/>
        </a:p>
      </dgm:t>
    </dgm:pt>
    <dgm:pt modelId="{70602A43-C9A0-46A6-BD7C-2BF5B92C69EA}" type="parTrans" cxnId="{A29E14B0-4137-4F46-B679-3F5C1839ECB7}">
      <dgm:prSet/>
      <dgm:spPr/>
      <dgm:t>
        <a:bodyPr/>
        <a:lstStyle/>
        <a:p>
          <a:endParaRPr lang="en-US"/>
        </a:p>
      </dgm:t>
    </dgm:pt>
    <dgm:pt modelId="{3EACAA00-DB9E-48FF-8DF8-C77DEBB1F4E6}" type="sibTrans" cxnId="{A29E14B0-4137-4F46-B679-3F5C1839ECB7}">
      <dgm:prSet/>
      <dgm:spPr/>
      <dgm:t>
        <a:bodyPr/>
        <a:lstStyle/>
        <a:p>
          <a:endParaRPr lang="en-US"/>
        </a:p>
      </dgm:t>
    </dgm:pt>
    <dgm:pt modelId="{56F4C709-9B0F-46B1-87F8-CCFEB69AE6B9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Onboard</a:t>
          </a:r>
          <a:endParaRPr lang="en-US" dirty="0"/>
        </a:p>
      </dgm:t>
    </dgm:pt>
    <dgm:pt modelId="{C08B26C6-9560-4FCF-A839-654F6023E48C}" type="sibTrans" cxnId="{CF420E21-1EBC-433F-BA1B-F175BA38C33F}">
      <dgm:prSet/>
      <dgm:spPr/>
      <dgm:t>
        <a:bodyPr/>
        <a:lstStyle/>
        <a:p>
          <a:endParaRPr lang="en-US"/>
        </a:p>
      </dgm:t>
    </dgm:pt>
    <dgm:pt modelId="{C09C6B83-D794-4ACC-A124-72AFDF0180A9}" type="parTrans" cxnId="{CF420E21-1EBC-433F-BA1B-F175BA38C33F}">
      <dgm:prSet/>
      <dgm:spPr/>
      <dgm:t>
        <a:bodyPr/>
        <a:lstStyle/>
        <a:p>
          <a:endParaRPr lang="en-US"/>
        </a:p>
      </dgm:t>
    </dgm:pt>
    <dgm:pt modelId="{EE7AFC96-A0D7-4FEC-B0E4-B13B52E325F7}" type="pres">
      <dgm:prSet presAssocID="{A283271E-5A43-46B3-AF48-7F64DD320E7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E200A5-C55D-4C1D-A1B8-3C51B7ECEF56}" type="pres">
      <dgm:prSet presAssocID="{A283271E-5A43-46B3-AF48-7F64DD320E79}" presName="cycle" presStyleCnt="0"/>
      <dgm:spPr/>
    </dgm:pt>
    <dgm:pt modelId="{E29F1317-2358-43B1-BF59-3FE72710AD7D}" type="pres">
      <dgm:prSet presAssocID="{B6FD4A01-E5A1-4754-87B1-0CA81171FB8A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23C324-6668-4FBF-B95B-98E6C3B4E21D}" type="pres">
      <dgm:prSet presAssocID="{A47EB97D-08EF-422A-AE6F-3FB4C3972587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AC4BE4AF-F0D4-415F-AA29-287D48DAC8DE}" type="pres">
      <dgm:prSet presAssocID="{391C2817-BB91-4885-A58D-7EE05FA4FE9D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068FFE-9183-4210-81EC-33FE9650638D}" type="pres">
      <dgm:prSet presAssocID="{E3ED390A-FF9D-4A13-846F-A6D792B6D840}" presName="nodeFollowingNodes" presStyleLbl="node1" presStyleIdx="2" presStyleCnt="5" custScaleX="144579" custScaleY="164805" custRadScaleRad="101400" custRadScaleInc="-341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124243-F931-4641-BB76-D7E3FA35F169}" type="pres">
      <dgm:prSet presAssocID="{F3D09AC0-B0C1-48FF-8F2E-8C7B08815A00}" presName="nodeFollowingNodes" presStyleLbl="node1" presStyleIdx="3" presStyleCnt="5" custRadScaleRad="94205" custRadScaleInc="292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2CE6D1-A8AA-4B2B-B9FA-F147B517B0A1}" type="pres">
      <dgm:prSet presAssocID="{56F4C709-9B0F-46B1-87F8-CCFEB69AE6B9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19C161-F757-4882-AEF2-EA027BB4485A}" srcId="{A283271E-5A43-46B3-AF48-7F64DD320E79}" destId="{F3D09AC0-B0C1-48FF-8F2E-8C7B08815A00}" srcOrd="3" destOrd="0" parTransId="{82086DDE-DC8D-4FD0-ABE6-1102BE92CA69}" sibTransId="{666A36AF-6A12-4145-ACAC-94CD3789EB27}"/>
    <dgm:cxn modelId="{5B8CD2FE-2380-4918-82B4-2A7B87ADC160}" type="presOf" srcId="{E3ED390A-FF9D-4A13-846F-A6D792B6D840}" destId="{FF068FFE-9183-4210-81EC-33FE9650638D}" srcOrd="0" destOrd="0" presId="urn:microsoft.com/office/officeart/2005/8/layout/cycle3"/>
    <dgm:cxn modelId="{FF02BD0D-E975-4F77-8D0D-2C7DF3E5CA9A}" srcId="{A283271E-5A43-46B3-AF48-7F64DD320E79}" destId="{B6FD4A01-E5A1-4754-87B1-0CA81171FB8A}" srcOrd="0" destOrd="0" parTransId="{7A0D2DCF-BCEF-4A26-8B38-ABAC421EF1AE}" sibTransId="{A47EB97D-08EF-422A-AE6F-3FB4C3972587}"/>
    <dgm:cxn modelId="{8C35087A-7157-4636-BE47-AAAE6DDB14DA}" type="presOf" srcId="{B6FD4A01-E5A1-4754-87B1-0CA81171FB8A}" destId="{E29F1317-2358-43B1-BF59-3FE72710AD7D}" srcOrd="0" destOrd="0" presId="urn:microsoft.com/office/officeart/2005/8/layout/cycle3"/>
    <dgm:cxn modelId="{CD56905F-539E-4015-A45B-647C0A68272B}" type="presOf" srcId="{A283271E-5A43-46B3-AF48-7F64DD320E79}" destId="{EE7AFC96-A0D7-4FEC-B0E4-B13B52E325F7}" srcOrd="0" destOrd="0" presId="urn:microsoft.com/office/officeart/2005/8/layout/cycle3"/>
    <dgm:cxn modelId="{98A3024D-5759-4E8F-B252-F4F25E405A46}" type="presOf" srcId="{A47EB97D-08EF-422A-AE6F-3FB4C3972587}" destId="{8223C324-6668-4FBF-B95B-98E6C3B4E21D}" srcOrd="0" destOrd="0" presId="urn:microsoft.com/office/officeart/2005/8/layout/cycle3"/>
    <dgm:cxn modelId="{DE6E9F30-AF0B-45EA-B039-2DB682134E8D}" srcId="{A283271E-5A43-46B3-AF48-7F64DD320E79}" destId="{E3ED390A-FF9D-4A13-846F-A6D792B6D840}" srcOrd="2" destOrd="0" parTransId="{FDB38D18-7863-48DA-BB65-42AC6C22AD79}" sibTransId="{716F24FA-F9E7-4D27-9D0C-42FFFF60D42E}"/>
    <dgm:cxn modelId="{A29E14B0-4137-4F46-B679-3F5C1839ECB7}" srcId="{A283271E-5A43-46B3-AF48-7F64DD320E79}" destId="{391C2817-BB91-4885-A58D-7EE05FA4FE9D}" srcOrd="1" destOrd="0" parTransId="{70602A43-C9A0-46A6-BD7C-2BF5B92C69EA}" sibTransId="{3EACAA00-DB9E-48FF-8DF8-C77DEBB1F4E6}"/>
    <dgm:cxn modelId="{CF420E21-1EBC-433F-BA1B-F175BA38C33F}" srcId="{A283271E-5A43-46B3-AF48-7F64DD320E79}" destId="{56F4C709-9B0F-46B1-87F8-CCFEB69AE6B9}" srcOrd="4" destOrd="0" parTransId="{C09C6B83-D794-4ACC-A124-72AFDF0180A9}" sibTransId="{C08B26C6-9560-4FCF-A839-654F6023E48C}"/>
    <dgm:cxn modelId="{2D1BC2F5-F8D3-442C-AF99-9781D6AEBFF2}" type="presOf" srcId="{F3D09AC0-B0C1-48FF-8F2E-8C7B08815A00}" destId="{15124243-F931-4641-BB76-D7E3FA35F169}" srcOrd="0" destOrd="0" presId="urn:microsoft.com/office/officeart/2005/8/layout/cycle3"/>
    <dgm:cxn modelId="{5490DA0C-C2A1-4475-AADE-15CAD82CB808}" type="presOf" srcId="{391C2817-BB91-4885-A58D-7EE05FA4FE9D}" destId="{AC4BE4AF-F0D4-415F-AA29-287D48DAC8DE}" srcOrd="0" destOrd="0" presId="urn:microsoft.com/office/officeart/2005/8/layout/cycle3"/>
    <dgm:cxn modelId="{7611F26E-F0B8-4299-81E1-A88C4E46C874}" type="presOf" srcId="{56F4C709-9B0F-46B1-87F8-CCFEB69AE6B9}" destId="{F72CE6D1-A8AA-4B2B-B9FA-F147B517B0A1}" srcOrd="0" destOrd="0" presId="urn:microsoft.com/office/officeart/2005/8/layout/cycle3"/>
    <dgm:cxn modelId="{5EC257E6-240C-4C11-9F4D-30F6ABAF66AC}" type="presParOf" srcId="{EE7AFC96-A0D7-4FEC-B0E4-B13B52E325F7}" destId="{4DE200A5-C55D-4C1D-A1B8-3C51B7ECEF56}" srcOrd="0" destOrd="0" presId="urn:microsoft.com/office/officeart/2005/8/layout/cycle3"/>
    <dgm:cxn modelId="{A765CE51-F789-4F61-A91C-833DA14DE7DB}" type="presParOf" srcId="{4DE200A5-C55D-4C1D-A1B8-3C51B7ECEF56}" destId="{E29F1317-2358-43B1-BF59-3FE72710AD7D}" srcOrd="0" destOrd="0" presId="urn:microsoft.com/office/officeart/2005/8/layout/cycle3"/>
    <dgm:cxn modelId="{0D0ECA58-F895-404B-86C9-486582A6C40B}" type="presParOf" srcId="{4DE200A5-C55D-4C1D-A1B8-3C51B7ECEF56}" destId="{8223C324-6668-4FBF-B95B-98E6C3B4E21D}" srcOrd="1" destOrd="0" presId="urn:microsoft.com/office/officeart/2005/8/layout/cycle3"/>
    <dgm:cxn modelId="{392F3BA2-8EA5-4520-AF10-7250D50BEEEC}" type="presParOf" srcId="{4DE200A5-C55D-4C1D-A1B8-3C51B7ECEF56}" destId="{AC4BE4AF-F0D4-415F-AA29-287D48DAC8DE}" srcOrd="2" destOrd="0" presId="urn:microsoft.com/office/officeart/2005/8/layout/cycle3"/>
    <dgm:cxn modelId="{EE4F3EF2-2837-40BA-BD48-4631402F282A}" type="presParOf" srcId="{4DE200A5-C55D-4C1D-A1B8-3C51B7ECEF56}" destId="{FF068FFE-9183-4210-81EC-33FE9650638D}" srcOrd="3" destOrd="0" presId="urn:microsoft.com/office/officeart/2005/8/layout/cycle3"/>
    <dgm:cxn modelId="{0BE75C45-353F-481F-8A96-D2E0358E338D}" type="presParOf" srcId="{4DE200A5-C55D-4C1D-A1B8-3C51B7ECEF56}" destId="{15124243-F931-4641-BB76-D7E3FA35F169}" srcOrd="4" destOrd="0" presId="urn:microsoft.com/office/officeart/2005/8/layout/cycle3"/>
    <dgm:cxn modelId="{C7743C43-3044-4134-AE39-EC9D95533043}" type="presParOf" srcId="{4DE200A5-C55D-4C1D-A1B8-3C51B7ECEF56}" destId="{F72CE6D1-A8AA-4B2B-B9FA-F147B517B0A1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83271E-5A43-46B3-AF48-7F64DD320E79}" type="doc">
      <dgm:prSet loTypeId="urn:microsoft.com/office/officeart/2005/8/layout/cycle3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3ED390A-FF9D-4A13-846F-A6D792B6D840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Interview</a:t>
          </a:r>
          <a:endParaRPr lang="en-US" dirty="0"/>
        </a:p>
      </dgm:t>
    </dgm:pt>
    <dgm:pt modelId="{FDB38D18-7863-48DA-BB65-42AC6C22AD79}" type="parTrans" cxnId="{DE6E9F30-AF0B-45EA-B039-2DB682134E8D}">
      <dgm:prSet/>
      <dgm:spPr/>
      <dgm:t>
        <a:bodyPr/>
        <a:lstStyle/>
        <a:p>
          <a:endParaRPr lang="en-US"/>
        </a:p>
      </dgm:t>
    </dgm:pt>
    <dgm:pt modelId="{716F24FA-F9E7-4D27-9D0C-42FFFF60D42E}" type="sibTrans" cxnId="{DE6E9F30-AF0B-45EA-B039-2DB682134E8D}">
      <dgm:prSet/>
      <dgm:spPr/>
      <dgm:t>
        <a:bodyPr/>
        <a:lstStyle/>
        <a:p>
          <a:endParaRPr lang="en-US"/>
        </a:p>
      </dgm:t>
    </dgm:pt>
    <dgm:pt modelId="{F3D09AC0-B0C1-48FF-8F2E-8C7B08815A00}">
      <dgm:prSet phldrT="[Text]"/>
      <dgm:spPr/>
      <dgm:t>
        <a:bodyPr/>
        <a:lstStyle/>
        <a:p>
          <a:r>
            <a:rPr lang="en-US" dirty="0" smtClean="0"/>
            <a:t>Hire</a:t>
          </a:r>
          <a:endParaRPr lang="en-US" dirty="0"/>
        </a:p>
      </dgm:t>
    </dgm:pt>
    <dgm:pt modelId="{82086DDE-DC8D-4FD0-ABE6-1102BE92CA69}" type="parTrans" cxnId="{8919C161-F757-4882-AEF2-EA027BB4485A}">
      <dgm:prSet/>
      <dgm:spPr/>
      <dgm:t>
        <a:bodyPr/>
        <a:lstStyle/>
        <a:p>
          <a:endParaRPr lang="en-US"/>
        </a:p>
      </dgm:t>
    </dgm:pt>
    <dgm:pt modelId="{666A36AF-6A12-4145-ACAC-94CD3789EB27}" type="sibTrans" cxnId="{8919C161-F757-4882-AEF2-EA027BB4485A}">
      <dgm:prSet/>
      <dgm:spPr/>
      <dgm:t>
        <a:bodyPr/>
        <a:lstStyle/>
        <a:p>
          <a:endParaRPr lang="en-US"/>
        </a:p>
      </dgm:t>
    </dgm:pt>
    <dgm:pt modelId="{B6FD4A01-E5A1-4754-87B1-0CA81171FB8A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Assess Needs</a:t>
          </a:r>
          <a:endParaRPr lang="en-US" dirty="0"/>
        </a:p>
      </dgm:t>
    </dgm:pt>
    <dgm:pt modelId="{A47EB97D-08EF-422A-AE6F-3FB4C3972587}" type="sibTrans" cxnId="{FF02BD0D-E975-4F77-8D0D-2C7DF3E5CA9A}">
      <dgm:prSet/>
      <dgm:spPr/>
      <dgm:t>
        <a:bodyPr/>
        <a:lstStyle/>
        <a:p>
          <a:endParaRPr lang="en-US"/>
        </a:p>
      </dgm:t>
    </dgm:pt>
    <dgm:pt modelId="{7A0D2DCF-BCEF-4A26-8B38-ABAC421EF1AE}" type="parTrans" cxnId="{FF02BD0D-E975-4F77-8D0D-2C7DF3E5CA9A}">
      <dgm:prSet/>
      <dgm:spPr/>
      <dgm:t>
        <a:bodyPr/>
        <a:lstStyle/>
        <a:p>
          <a:endParaRPr lang="en-US"/>
        </a:p>
      </dgm:t>
    </dgm:pt>
    <dgm:pt modelId="{391C2817-BB91-4885-A58D-7EE05FA4FE9D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Recruit</a:t>
          </a:r>
          <a:endParaRPr lang="en-US" dirty="0"/>
        </a:p>
      </dgm:t>
    </dgm:pt>
    <dgm:pt modelId="{70602A43-C9A0-46A6-BD7C-2BF5B92C69EA}" type="parTrans" cxnId="{A29E14B0-4137-4F46-B679-3F5C1839ECB7}">
      <dgm:prSet/>
      <dgm:spPr/>
      <dgm:t>
        <a:bodyPr/>
        <a:lstStyle/>
        <a:p>
          <a:endParaRPr lang="en-US"/>
        </a:p>
      </dgm:t>
    </dgm:pt>
    <dgm:pt modelId="{3EACAA00-DB9E-48FF-8DF8-C77DEBB1F4E6}" type="sibTrans" cxnId="{A29E14B0-4137-4F46-B679-3F5C1839ECB7}">
      <dgm:prSet/>
      <dgm:spPr/>
      <dgm:t>
        <a:bodyPr/>
        <a:lstStyle/>
        <a:p>
          <a:endParaRPr lang="en-US"/>
        </a:p>
      </dgm:t>
    </dgm:pt>
    <dgm:pt modelId="{56F4C709-9B0F-46B1-87F8-CCFEB69AE6B9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Onboard</a:t>
          </a:r>
          <a:endParaRPr lang="en-US" dirty="0"/>
        </a:p>
      </dgm:t>
    </dgm:pt>
    <dgm:pt modelId="{C08B26C6-9560-4FCF-A839-654F6023E48C}" type="sibTrans" cxnId="{CF420E21-1EBC-433F-BA1B-F175BA38C33F}">
      <dgm:prSet/>
      <dgm:spPr/>
      <dgm:t>
        <a:bodyPr/>
        <a:lstStyle/>
        <a:p>
          <a:endParaRPr lang="en-US"/>
        </a:p>
      </dgm:t>
    </dgm:pt>
    <dgm:pt modelId="{C09C6B83-D794-4ACC-A124-72AFDF0180A9}" type="parTrans" cxnId="{CF420E21-1EBC-433F-BA1B-F175BA38C33F}">
      <dgm:prSet/>
      <dgm:spPr/>
      <dgm:t>
        <a:bodyPr/>
        <a:lstStyle/>
        <a:p>
          <a:endParaRPr lang="en-US"/>
        </a:p>
      </dgm:t>
    </dgm:pt>
    <dgm:pt modelId="{EE7AFC96-A0D7-4FEC-B0E4-B13B52E325F7}" type="pres">
      <dgm:prSet presAssocID="{A283271E-5A43-46B3-AF48-7F64DD320E7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E200A5-C55D-4C1D-A1B8-3C51B7ECEF56}" type="pres">
      <dgm:prSet presAssocID="{A283271E-5A43-46B3-AF48-7F64DD320E79}" presName="cycle" presStyleCnt="0"/>
      <dgm:spPr/>
    </dgm:pt>
    <dgm:pt modelId="{E29F1317-2358-43B1-BF59-3FE72710AD7D}" type="pres">
      <dgm:prSet presAssocID="{B6FD4A01-E5A1-4754-87B1-0CA81171FB8A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23C324-6668-4FBF-B95B-98E6C3B4E21D}" type="pres">
      <dgm:prSet presAssocID="{A47EB97D-08EF-422A-AE6F-3FB4C3972587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AC4BE4AF-F0D4-415F-AA29-287D48DAC8DE}" type="pres">
      <dgm:prSet presAssocID="{391C2817-BB91-4885-A58D-7EE05FA4FE9D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068FFE-9183-4210-81EC-33FE9650638D}" type="pres">
      <dgm:prSet presAssocID="{E3ED390A-FF9D-4A13-846F-A6D792B6D840}" presName="nodeFollowingNodes" presStyleLbl="node1" presStyleIdx="2" presStyleCnt="5" custRadScaleRad="101400" custRadScaleInc="-341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124243-F931-4641-BB76-D7E3FA35F169}" type="pres">
      <dgm:prSet presAssocID="{F3D09AC0-B0C1-48FF-8F2E-8C7B08815A00}" presName="nodeFollowingNodes" presStyleLbl="node1" presStyleIdx="3" presStyleCnt="5" custScaleX="141675" custScaleY="191248" custRadScaleRad="94205" custRadScaleInc="292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2CE6D1-A8AA-4B2B-B9FA-F147B517B0A1}" type="pres">
      <dgm:prSet presAssocID="{56F4C709-9B0F-46B1-87F8-CCFEB69AE6B9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A1026A-4A6E-453C-96FA-2F61EADD2F8C}" type="presOf" srcId="{56F4C709-9B0F-46B1-87F8-CCFEB69AE6B9}" destId="{F72CE6D1-A8AA-4B2B-B9FA-F147B517B0A1}" srcOrd="0" destOrd="0" presId="urn:microsoft.com/office/officeart/2005/8/layout/cycle3"/>
    <dgm:cxn modelId="{8919C161-F757-4882-AEF2-EA027BB4485A}" srcId="{A283271E-5A43-46B3-AF48-7F64DD320E79}" destId="{F3D09AC0-B0C1-48FF-8F2E-8C7B08815A00}" srcOrd="3" destOrd="0" parTransId="{82086DDE-DC8D-4FD0-ABE6-1102BE92CA69}" sibTransId="{666A36AF-6A12-4145-ACAC-94CD3789EB27}"/>
    <dgm:cxn modelId="{FF02BD0D-E975-4F77-8D0D-2C7DF3E5CA9A}" srcId="{A283271E-5A43-46B3-AF48-7F64DD320E79}" destId="{B6FD4A01-E5A1-4754-87B1-0CA81171FB8A}" srcOrd="0" destOrd="0" parTransId="{7A0D2DCF-BCEF-4A26-8B38-ABAC421EF1AE}" sibTransId="{A47EB97D-08EF-422A-AE6F-3FB4C3972587}"/>
    <dgm:cxn modelId="{4B918905-6C87-4DC1-B9F7-DF08D4518B3A}" type="presOf" srcId="{F3D09AC0-B0C1-48FF-8F2E-8C7B08815A00}" destId="{15124243-F931-4641-BB76-D7E3FA35F169}" srcOrd="0" destOrd="0" presId="urn:microsoft.com/office/officeart/2005/8/layout/cycle3"/>
    <dgm:cxn modelId="{3A7DC017-11A0-4B8E-9BF6-99DB88244EA0}" type="presOf" srcId="{A283271E-5A43-46B3-AF48-7F64DD320E79}" destId="{EE7AFC96-A0D7-4FEC-B0E4-B13B52E325F7}" srcOrd="0" destOrd="0" presId="urn:microsoft.com/office/officeart/2005/8/layout/cycle3"/>
    <dgm:cxn modelId="{E527A159-9901-48C4-89FB-29B859E8B014}" type="presOf" srcId="{391C2817-BB91-4885-A58D-7EE05FA4FE9D}" destId="{AC4BE4AF-F0D4-415F-AA29-287D48DAC8DE}" srcOrd="0" destOrd="0" presId="urn:microsoft.com/office/officeart/2005/8/layout/cycle3"/>
    <dgm:cxn modelId="{DE6E9F30-AF0B-45EA-B039-2DB682134E8D}" srcId="{A283271E-5A43-46B3-AF48-7F64DD320E79}" destId="{E3ED390A-FF9D-4A13-846F-A6D792B6D840}" srcOrd="2" destOrd="0" parTransId="{FDB38D18-7863-48DA-BB65-42AC6C22AD79}" sibTransId="{716F24FA-F9E7-4D27-9D0C-42FFFF60D42E}"/>
    <dgm:cxn modelId="{5B9F6644-233D-47E0-915D-590E90D1EBF0}" type="presOf" srcId="{B6FD4A01-E5A1-4754-87B1-0CA81171FB8A}" destId="{E29F1317-2358-43B1-BF59-3FE72710AD7D}" srcOrd="0" destOrd="0" presId="urn:microsoft.com/office/officeart/2005/8/layout/cycle3"/>
    <dgm:cxn modelId="{95C5ACDC-21D4-43A8-AA15-EE08339B8AF9}" type="presOf" srcId="{E3ED390A-FF9D-4A13-846F-A6D792B6D840}" destId="{FF068FFE-9183-4210-81EC-33FE9650638D}" srcOrd="0" destOrd="0" presId="urn:microsoft.com/office/officeart/2005/8/layout/cycle3"/>
    <dgm:cxn modelId="{A29E14B0-4137-4F46-B679-3F5C1839ECB7}" srcId="{A283271E-5A43-46B3-AF48-7F64DD320E79}" destId="{391C2817-BB91-4885-A58D-7EE05FA4FE9D}" srcOrd="1" destOrd="0" parTransId="{70602A43-C9A0-46A6-BD7C-2BF5B92C69EA}" sibTransId="{3EACAA00-DB9E-48FF-8DF8-C77DEBB1F4E6}"/>
    <dgm:cxn modelId="{CF420E21-1EBC-433F-BA1B-F175BA38C33F}" srcId="{A283271E-5A43-46B3-AF48-7F64DD320E79}" destId="{56F4C709-9B0F-46B1-87F8-CCFEB69AE6B9}" srcOrd="4" destOrd="0" parTransId="{C09C6B83-D794-4ACC-A124-72AFDF0180A9}" sibTransId="{C08B26C6-9560-4FCF-A839-654F6023E48C}"/>
    <dgm:cxn modelId="{99036851-B8C9-4B9B-8302-ED808878D23C}" type="presOf" srcId="{A47EB97D-08EF-422A-AE6F-3FB4C3972587}" destId="{8223C324-6668-4FBF-B95B-98E6C3B4E21D}" srcOrd="0" destOrd="0" presId="urn:microsoft.com/office/officeart/2005/8/layout/cycle3"/>
    <dgm:cxn modelId="{4896929F-D113-4D2D-BC80-5A9BC7B2D644}" type="presParOf" srcId="{EE7AFC96-A0D7-4FEC-B0E4-B13B52E325F7}" destId="{4DE200A5-C55D-4C1D-A1B8-3C51B7ECEF56}" srcOrd="0" destOrd="0" presId="urn:microsoft.com/office/officeart/2005/8/layout/cycle3"/>
    <dgm:cxn modelId="{65F666A4-79C1-4026-932E-D086DDFE641E}" type="presParOf" srcId="{4DE200A5-C55D-4C1D-A1B8-3C51B7ECEF56}" destId="{E29F1317-2358-43B1-BF59-3FE72710AD7D}" srcOrd="0" destOrd="0" presId="urn:microsoft.com/office/officeart/2005/8/layout/cycle3"/>
    <dgm:cxn modelId="{61BE5230-8C1A-4E1E-9C70-0F50FEFBA0C6}" type="presParOf" srcId="{4DE200A5-C55D-4C1D-A1B8-3C51B7ECEF56}" destId="{8223C324-6668-4FBF-B95B-98E6C3B4E21D}" srcOrd="1" destOrd="0" presId="urn:microsoft.com/office/officeart/2005/8/layout/cycle3"/>
    <dgm:cxn modelId="{2A49FC29-645F-41B2-97F6-7525E41458D8}" type="presParOf" srcId="{4DE200A5-C55D-4C1D-A1B8-3C51B7ECEF56}" destId="{AC4BE4AF-F0D4-415F-AA29-287D48DAC8DE}" srcOrd="2" destOrd="0" presId="urn:microsoft.com/office/officeart/2005/8/layout/cycle3"/>
    <dgm:cxn modelId="{4E89EED3-9EE5-4F97-95CA-C7AC9B7CC0D6}" type="presParOf" srcId="{4DE200A5-C55D-4C1D-A1B8-3C51B7ECEF56}" destId="{FF068FFE-9183-4210-81EC-33FE9650638D}" srcOrd="3" destOrd="0" presId="urn:microsoft.com/office/officeart/2005/8/layout/cycle3"/>
    <dgm:cxn modelId="{2E837C03-E0CE-4B84-BA98-21F1160C756B}" type="presParOf" srcId="{4DE200A5-C55D-4C1D-A1B8-3C51B7ECEF56}" destId="{15124243-F931-4641-BB76-D7E3FA35F169}" srcOrd="4" destOrd="0" presId="urn:microsoft.com/office/officeart/2005/8/layout/cycle3"/>
    <dgm:cxn modelId="{12812E9F-F1AF-4E76-BCE0-CD31313FDD01}" type="presParOf" srcId="{4DE200A5-C55D-4C1D-A1B8-3C51B7ECEF56}" destId="{F72CE6D1-A8AA-4B2B-B9FA-F147B517B0A1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283271E-5A43-46B3-AF48-7F64DD320E79}" type="doc">
      <dgm:prSet loTypeId="urn:microsoft.com/office/officeart/2005/8/layout/cycle3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3ED390A-FF9D-4A13-846F-A6D792B6D840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Interview</a:t>
          </a:r>
          <a:endParaRPr lang="en-US" dirty="0"/>
        </a:p>
      </dgm:t>
    </dgm:pt>
    <dgm:pt modelId="{FDB38D18-7863-48DA-BB65-42AC6C22AD79}" type="parTrans" cxnId="{DE6E9F30-AF0B-45EA-B039-2DB682134E8D}">
      <dgm:prSet/>
      <dgm:spPr/>
      <dgm:t>
        <a:bodyPr/>
        <a:lstStyle/>
        <a:p>
          <a:endParaRPr lang="en-US"/>
        </a:p>
      </dgm:t>
    </dgm:pt>
    <dgm:pt modelId="{716F24FA-F9E7-4D27-9D0C-42FFFF60D42E}" type="sibTrans" cxnId="{DE6E9F30-AF0B-45EA-B039-2DB682134E8D}">
      <dgm:prSet/>
      <dgm:spPr/>
      <dgm:t>
        <a:bodyPr/>
        <a:lstStyle/>
        <a:p>
          <a:endParaRPr lang="en-US"/>
        </a:p>
      </dgm:t>
    </dgm:pt>
    <dgm:pt modelId="{F3D09AC0-B0C1-48FF-8F2E-8C7B08815A00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Hire</a:t>
          </a:r>
          <a:endParaRPr lang="en-US" dirty="0"/>
        </a:p>
      </dgm:t>
    </dgm:pt>
    <dgm:pt modelId="{82086DDE-DC8D-4FD0-ABE6-1102BE92CA69}" type="parTrans" cxnId="{8919C161-F757-4882-AEF2-EA027BB4485A}">
      <dgm:prSet/>
      <dgm:spPr/>
      <dgm:t>
        <a:bodyPr/>
        <a:lstStyle/>
        <a:p>
          <a:endParaRPr lang="en-US"/>
        </a:p>
      </dgm:t>
    </dgm:pt>
    <dgm:pt modelId="{666A36AF-6A12-4145-ACAC-94CD3789EB27}" type="sibTrans" cxnId="{8919C161-F757-4882-AEF2-EA027BB4485A}">
      <dgm:prSet/>
      <dgm:spPr/>
      <dgm:t>
        <a:bodyPr/>
        <a:lstStyle/>
        <a:p>
          <a:endParaRPr lang="en-US"/>
        </a:p>
      </dgm:t>
    </dgm:pt>
    <dgm:pt modelId="{B6FD4A01-E5A1-4754-87B1-0CA81171FB8A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Assess Needs</a:t>
          </a:r>
          <a:endParaRPr lang="en-US" dirty="0"/>
        </a:p>
      </dgm:t>
    </dgm:pt>
    <dgm:pt modelId="{A47EB97D-08EF-422A-AE6F-3FB4C3972587}" type="sibTrans" cxnId="{FF02BD0D-E975-4F77-8D0D-2C7DF3E5CA9A}">
      <dgm:prSet/>
      <dgm:spPr/>
      <dgm:t>
        <a:bodyPr/>
        <a:lstStyle/>
        <a:p>
          <a:endParaRPr lang="en-US"/>
        </a:p>
      </dgm:t>
    </dgm:pt>
    <dgm:pt modelId="{7A0D2DCF-BCEF-4A26-8B38-ABAC421EF1AE}" type="parTrans" cxnId="{FF02BD0D-E975-4F77-8D0D-2C7DF3E5CA9A}">
      <dgm:prSet/>
      <dgm:spPr/>
      <dgm:t>
        <a:bodyPr/>
        <a:lstStyle/>
        <a:p>
          <a:endParaRPr lang="en-US"/>
        </a:p>
      </dgm:t>
    </dgm:pt>
    <dgm:pt modelId="{391C2817-BB91-4885-A58D-7EE05FA4FE9D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Recruit</a:t>
          </a:r>
          <a:endParaRPr lang="en-US" dirty="0"/>
        </a:p>
      </dgm:t>
    </dgm:pt>
    <dgm:pt modelId="{70602A43-C9A0-46A6-BD7C-2BF5B92C69EA}" type="parTrans" cxnId="{A29E14B0-4137-4F46-B679-3F5C1839ECB7}">
      <dgm:prSet/>
      <dgm:spPr/>
      <dgm:t>
        <a:bodyPr/>
        <a:lstStyle/>
        <a:p>
          <a:endParaRPr lang="en-US"/>
        </a:p>
      </dgm:t>
    </dgm:pt>
    <dgm:pt modelId="{3EACAA00-DB9E-48FF-8DF8-C77DEBB1F4E6}" type="sibTrans" cxnId="{A29E14B0-4137-4F46-B679-3F5C1839ECB7}">
      <dgm:prSet/>
      <dgm:spPr/>
      <dgm:t>
        <a:bodyPr/>
        <a:lstStyle/>
        <a:p>
          <a:endParaRPr lang="en-US"/>
        </a:p>
      </dgm:t>
    </dgm:pt>
    <dgm:pt modelId="{56F4C709-9B0F-46B1-87F8-CCFEB69AE6B9}">
      <dgm:prSet phldrT="[Text]"/>
      <dgm:spPr/>
      <dgm:t>
        <a:bodyPr/>
        <a:lstStyle/>
        <a:p>
          <a:r>
            <a:rPr lang="en-US" dirty="0" smtClean="0"/>
            <a:t>Onboard</a:t>
          </a:r>
          <a:endParaRPr lang="en-US" dirty="0"/>
        </a:p>
      </dgm:t>
    </dgm:pt>
    <dgm:pt modelId="{C08B26C6-9560-4FCF-A839-654F6023E48C}" type="sibTrans" cxnId="{CF420E21-1EBC-433F-BA1B-F175BA38C33F}">
      <dgm:prSet/>
      <dgm:spPr/>
      <dgm:t>
        <a:bodyPr/>
        <a:lstStyle/>
        <a:p>
          <a:endParaRPr lang="en-US"/>
        </a:p>
      </dgm:t>
    </dgm:pt>
    <dgm:pt modelId="{C09C6B83-D794-4ACC-A124-72AFDF0180A9}" type="parTrans" cxnId="{CF420E21-1EBC-433F-BA1B-F175BA38C33F}">
      <dgm:prSet/>
      <dgm:spPr/>
      <dgm:t>
        <a:bodyPr/>
        <a:lstStyle/>
        <a:p>
          <a:endParaRPr lang="en-US"/>
        </a:p>
      </dgm:t>
    </dgm:pt>
    <dgm:pt modelId="{EE7AFC96-A0D7-4FEC-B0E4-B13B52E325F7}" type="pres">
      <dgm:prSet presAssocID="{A283271E-5A43-46B3-AF48-7F64DD320E7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E200A5-C55D-4C1D-A1B8-3C51B7ECEF56}" type="pres">
      <dgm:prSet presAssocID="{A283271E-5A43-46B3-AF48-7F64DD320E79}" presName="cycle" presStyleCnt="0"/>
      <dgm:spPr/>
    </dgm:pt>
    <dgm:pt modelId="{E29F1317-2358-43B1-BF59-3FE72710AD7D}" type="pres">
      <dgm:prSet presAssocID="{B6FD4A01-E5A1-4754-87B1-0CA81171FB8A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23C324-6668-4FBF-B95B-98E6C3B4E21D}" type="pres">
      <dgm:prSet presAssocID="{A47EB97D-08EF-422A-AE6F-3FB4C3972587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AC4BE4AF-F0D4-415F-AA29-287D48DAC8DE}" type="pres">
      <dgm:prSet presAssocID="{391C2817-BB91-4885-A58D-7EE05FA4FE9D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068FFE-9183-4210-81EC-33FE9650638D}" type="pres">
      <dgm:prSet presAssocID="{E3ED390A-FF9D-4A13-846F-A6D792B6D840}" presName="nodeFollowingNodes" presStyleLbl="node1" presStyleIdx="2" presStyleCnt="5" custRadScaleRad="101400" custRadScaleInc="-341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124243-F931-4641-BB76-D7E3FA35F169}" type="pres">
      <dgm:prSet presAssocID="{F3D09AC0-B0C1-48FF-8F2E-8C7B08815A00}" presName="nodeFollowingNodes" presStyleLbl="node1" presStyleIdx="3" presStyleCnt="5" custRadScaleRad="94205" custRadScaleInc="292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2CE6D1-A8AA-4B2B-B9FA-F147B517B0A1}" type="pres">
      <dgm:prSet presAssocID="{56F4C709-9B0F-46B1-87F8-CCFEB69AE6B9}" presName="nodeFollowingNodes" presStyleLbl="node1" presStyleIdx="4" presStyleCnt="5" custScaleX="143712" custScaleY="1733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19C161-F757-4882-AEF2-EA027BB4485A}" srcId="{A283271E-5A43-46B3-AF48-7F64DD320E79}" destId="{F3D09AC0-B0C1-48FF-8F2E-8C7B08815A00}" srcOrd="3" destOrd="0" parTransId="{82086DDE-DC8D-4FD0-ABE6-1102BE92CA69}" sibTransId="{666A36AF-6A12-4145-ACAC-94CD3789EB27}"/>
    <dgm:cxn modelId="{D695402D-1C64-4EB0-8AEB-EBC3334740FC}" type="presOf" srcId="{56F4C709-9B0F-46B1-87F8-CCFEB69AE6B9}" destId="{F72CE6D1-A8AA-4B2B-B9FA-F147B517B0A1}" srcOrd="0" destOrd="0" presId="urn:microsoft.com/office/officeart/2005/8/layout/cycle3"/>
    <dgm:cxn modelId="{9C5602E1-BAAA-4C31-8FB9-E5889C754077}" type="presOf" srcId="{391C2817-BB91-4885-A58D-7EE05FA4FE9D}" destId="{AC4BE4AF-F0D4-415F-AA29-287D48DAC8DE}" srcOrd="0" destOrd="0" presId="urn:microsoft.com/office/officeart/2005/8/layout/cycle3"/>
    <dgm:cxn modelId="{FF02BD0D-E975-4F77-8D0D-2C7DF3E5CA9A}" srcId="{A283271E-5A43-46B3-AF48-7F64DD320E79}" destId="{B6FD4A01-E5A1-4754-87B1-0CA81171FB8A}" srcOrd="0" destOrd="0" parTransId="{7A0D2DCF-BCEF-4A26-8B38-ABAC421EF1AE}" sibTransId="{A47EB97D-08EF-422A-AE6F-3FB4C3972587}"/>
    <dgm:cxn modelId="{E77F8176-E3E5-464D-9AA7-7331B0ABD7DD}" type="presOf" srcId="{E3ED390A-FF9D-4A13-846F-A6D792B6D840}" destId="{FF068FFE-9183-4210-81EC-33FE9650638D}" srcOrd="0" destOrd="0" presId="urn:microsoft.com/office/officeart/2005/8/layout/cycle3"/>
    <dgm:cxn modelId="{DE6E9F30-AF0B-45EA-B039-2DB682134E8D}" srcId="{A283271E-5A43-46B3-AF48-7F64DD320E79}" destId="{E3ED390A-FF9D-4A13-846F-A6D792B6D840}" srcOrd="2" destOrd="0" parTransId="{FDB38D18-7863-48DA-BB65-42AC6C22AD79}" sibTransId="{716F24FA-F9E7-4D27-9D0C-42FFFF60D42E}"/>
    <dgm:cxn modelId="{BBF5FDE9-AC0F-494D-B61E-8A061D2E8A3E}" type="presOf" srcId="{B6FD4A01-E5A1-4754-87B1-0CA81171FB8A}" destId="{E29F1317-2358-43B1-BF59-3FE72710AD7D}" srcOrd="0" destOrd="0" presId="urn:microsoft.com/office/officeart/2005/8/layout/cycle3"/>
    <dgm:cxn modelId="{CFD78261-BB62-4CD6-A7D8-521A2BFCDF41}" type="presOf" srcId="{F3D09AC0-B0C1-48FF-8F2E-8C7B08815A00}" destId="{15124243-F931-4641-BB76-D7E3FA35F169}" srcOrd="0" destOrd="0" presId="urn:microsoft.com/office/officeart/2005/8/layout/cycle3"/>
    <dgm:cxn modelId="{A29E14B0-4137-4F46-B679-3F5C1839ECB7}" srcId="{A283271E-5A43-46B3-AF48-7F64DD320E79}" destId="{391C2817-BB91-4885-A58D-7EE05FA4FE9D}" srcOrd="1" destOrd="0" parTransId="{70602A43-C9A0-46A6-BD7C-2BF5B92C69EA}" sibTransId="{3EACAA00-DB9E-48FF-8DF8-C77DEBB1F4E6}"/>
    <dgm:cxn modelId="{CF420E21-1EBC-433F-BA1B-F175BA38C33F}" srcId="{A283271E-5A43-46B3-AF48-7F64DD320E79}" destId="{56F4C709-9B0F-46B1-87F8-CCFEB69AE6B9}" srcOrd="4" destOrd="0" parTransId="{C09C6B83-D794-4ACC-A124-72AFDF0180A9}" sibTransId="{C08B26C6-9560-4FCF-A839-654F6023E48C}"/>
    <dgm:cxn modelId="{E11B2BE2-1045-4B52-B9C5-AFF9A43E1F07}" type="presOf" srcId="{A283271E-5A43-46B3-AF48-7F64DD320E79}" destId="{EE7AFC96-A0D7-4FEC-B0E4-B13B52E325F7}" srcOrd="0" destOrd="0" presId="urn:microsoft.com/office/officeart/2005/8/layout/cycle3"/>
    <dgm:cxn modelId="{BEB9FCFB-CE09-443F-842A-07E19F57AE83}" type="presOf" srcId="{A47EB97D-08EF-422A-AE6F-3FB4C3972587}" destId="{8223C324-6668-4FBF-B95B-98E6C3B4E21D}" srcOrd="0" destOrd="0" presId="urn:microsoft.com/office/officeart/2005/8/layout/cycle3"/>
    <dgm:cxn modelId="{3C059B76-7AC5-464F-96A5-8970D0CD5BD9}" type="presParOf" srcId="{EE7AFC96-A0D7-4FEC-B0E4-B13B52E325F7}" destId="{4DE200A5-C55D-4C1D-A1B8-3C51B7ECEF56}" srcOrd="0" destOrd="0" presId="urn:microsoft.com/office/officeart/2005/8/layout/cycle3"/>
    <dgm:cxn modelId="{56A590C9-9D2D-4C99-BE4D-D2D2B9A6054A}" type="presParOf" srcId="{4DE200A5-C55D-4C1D-A1B8-3C51B7ECEF56}" destId="{E29F1317-2358-43B1-BF59-3FE72710AD7D}" srcOrd="0" destOrd="0" presId="urn:microsoft.com/office/officeart/2005/8/layout/cycle3"/>
    <dgm:cxn modelId="{06BE8545-BA68-41AD-9756-76816F97B0ED}" type="presParOf" srcId="{4DE200A5-C55D-4C1D-A1B8-3C51B7ECEF56}" destId="{8223C324-6668-4FBF-B95B-98E6C3B4E21D}" srcOrd="1" destOrd="0" presId="urn:microsoft.com/office/officeart/2005/8/layout/cycle3"/>
    <dgm:cxn modelId="{D718C16C-1174-4902-95ED-73685EE9FB21}" type="presParOf" srcId="{4DE200A5-C55D-4C1D-A1B8-3C51B7ECEF56}" destId="{AC4BE4AF-F0D4-415F-AA29-287D48DAC8DE}" srcOrd="2" destOrd="0" presId="urn:microsoft.com/office/officeart/2005/8/layout/cycle3"/>
    <dgm:cxn modelId="{E74BFACC-62C5-4584-897E-F475CECFAD7B}" type="presParOf" srcId="{4DE200A5-C55D-4C1D-A1B8-3C51B7ECEF56}" destId="{FF068FFE-9183-4210-81EC-33FE9650638D}" srcOrd="3" destOrd="0" presId="urn:microsoft.com/office/officeart/2005/8/layout/cycle3"/>
    <dgm:cxn modelId="{6E56ACEB-BA85-4FED-AA83-1591B6070E7F}" type="presParOf" srcId="{4DE200A5-C55D-4C1D-A1B8-3C51B7ECEF56}" destId="{15124243-F931-4641-BB76-D7E3FA35F169}" srcOrd="4" destOrd="0" presId="urn:microsoft.com/office/officeart/2005/8/layout/cycle3"/>
    <dgm:cxn modelId="{4881BF78-A727-48AD-AC80-B115117AC70C}" type="presParOf" srcId="{4DE200A5-C55D-4C1D-A1B8-3C51B7ECEF56}" destId="{F72CE6D1-A8AA-4B2B-B9FA-F147B517B0A1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23C324-6668-4FBF-B95B-98E6C3B4E21D}">
      <dsp:nvSpPr>
        <dsp:cNvPr id="0" name=""/>
        <dsp:cNvSpPr/>
      </dsp:nvSpPr>
      <dsp:spPr>
        <a:xfrm>
          <a:off x="1716362" y="-25215"/>
          <a:ext cx="4123774" cy="4123774"/>
        </a:xfrm>
        <a:prstGeom prst="circularArrow">
          <a:avLst>
            <a:gd name="adj1" fmla="val 5544"/>
            <a:gd name="adj2" fmla="val 330680"/>
            <a:gd name="adj3" fmla="val 13781913"/>
            <a:gd name="adj4" fmla="val 17382321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9F1317-2358-43B1-BF59-3FE72710AD7D}">
      <dsp:nvSpPr>
        <dsp:cNvPr id="0" name=""/>
        <dsp:cNvSpPr/>
      </dsp:nvSpPr>
      <dsp:spPr>
        <a:xfrm>
          <a:off x="2815239" y="362"/>
          <a:ext cx="1926021" cy="9630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Assess Needs</a:t>
          </a:r>
          <a:endParaRPr lang="en-US" sz="2500" kern="1200" dirty="0"/>
        </a:p>
      </dsp:txBody>
      <dsp:txXfrm>
        <a:off x="2862249" y="47372"/>
        <a:ext cx="1832001" cy="868990"/>
      </dsp:txXfrm>
    </dsp:sp>
    <dsp:sp modelId="{AC4BE4AF-F0D4-415F-AA29-287D48DAC8DE}">
      <dsp:nvSpPr>
        <dsp:cNvPr id="0" name=""/>
        <dsp:cNvSpPr/>
      </dsp:nvSpPr>
      <dsp:spPr>
        <a:xfrm>
          <a:off x="4487709" y="1215483"/>
          <a:ext cx="1926021" cy="963010"/>
        </a:xfrm>
        <a:prstGeom prst="roundRect">
          <a:avLst/>
        </a:prstGeom>
        <a:solidFill>
          <a:schemeClr val="accent2">
            <a:hueOff val="-2770074"/>
            <a:satOff val="-380"/>
            <a:lumOff val="141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Recruit</a:t>
          </a:r>
          <a:endParaRPr lang="en-US" sz="2500" kern="1200" dirty="0"/>
        </a:p>
      </dsp:txBody>
      <dsp:txXfrm>
        <a:off x="4534719" y="1262493"/>
        <a:ext cx="1832001" cy="868990"/>
      </dsp:txXfrm>
    </dsp:sp>
    <dsp:sp modelId="{FF068FFE-9183-4210-81EC-33FE9650638D}">
      <dsp:nvSpPr>
        <dsp:cNvPr id="0" name=""/>
        <dsp:cNvSpPr/>
      </dsp:nvSpPr>
      <dsp:spPr>
        <a:xfrm>
          <a:off x="4302121" y="2743196"/>
          <a:ext cx="1926021" cy="963010"/>
        </a:xfrm>
        <a:prstGeom prst="roundRect">
          <a:avLst/>
        </a:prstGeom>
        <a:solidFill>
          <a:schemeClr val="accent2">
            <a:hueOff val="-5540148"/>
            <a:satOff val="-760"/>
            <a:lumOff val="283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Interview</a:t>
          </a:r>
          <a:endParaRPr lang="en-US" sz="2500" kern="1200" dirty="0"/>
        </a:p>
      </dsp:txBody>
      <dsp:txXfrm>
        <a:off x="4349131" y="2790206"/>
        <a:ext cx="1832001" cy="868990"/>
      </dsp:txXfrm>
    </dsp:sp>
    <dsp:sp modelId="{15124243-F931-4641-BB76-D7E3FA35F169}">
      <dsp:nvSpPr>
        <dsp:cNvPr id="0" name=""/>
        <dsp:cNvSpPr/>
      </dsp:nvSpPr>
      <dsp:spPr>
        <a:xfrm>
          <a:off x="1482725" y="2743197"/>
          <a:ext cx="1926021" cy="963010"/>
        </a:xfrm>
        <a:prstGeom prst="roundRect">
          <a:avLst/>
        </a:prstGeom>
        <a:solidFill>
          <a:schemeClr val="accent2">
            <a:hueOff val="-8310222"/>
            <a:satOff val="-1139"/>
            <a:lumOff val="424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Hire</a:t>
          </a:r>
          <a:endParaRPr lang="en-US" sz="2500" kern="1200" dirty="0"/>
        </a:p>
      </dsp:txBody>
      <dsp:txXfrm>
        <a:off x="1529735" y="2790207"/>
        <a:ext cx="1832001" cy="868990"/>
      </dsp:txXfrm>
    </dsp:sp>
    <dsp:sp modelId="{F72CE6D1-A8AA-4B2B-B9FA-F147B517B0A1}">
      <dsp:nvSpPr>
        <dsp:cNvPr id="0" name=""/>
        <dsp:cNvSpPr/>
      </dsp:nvSpPr>
      <dsp:spPr>
        <a:xfrm>
          <a:off x="1142768" y="1215483"/>
          <a:ext cx="1926021" cy="963010"/>
        </a:xfrm>
        <a:prstGeom prst="roundRect">
          <a:avLst/>
        </a:prstGeom>
        <a:solidFill>
          <a:schemeClr val="accent2">
            <a:hueOff val="-11080296"/>
            <a:satOff val="-1519"/>
            <a:lumOff val="566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Onboard</a:t>
          </a:r>
          <a:endParaRPr lang="en-US" sz="2500" kern="1200" dirty="0"/>
        </a:p>
      </dsp:txBody>
      <dsp:txXfrm>
        <a:off x="1189778" y="1262493"/>
        <a:ext cx="1832001" cy="8689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23C324-6668-4FBF-B95B-98E6C3B4E21D}">
      <dsp:nvSpPr>
        <dsp:cNvPr id="0" name=""/>
        <dsp:cNvSpPr/>
      </dsp:nvSpPr>
      <dsp:spPr>
        <a:xfrm>
          <a:off x="363297" y="500718"/>
          <a:ext cx="2931004" cy="2931004"/>
        </a:xfrm>
        <a:prstGeom prst="circularArrow">
          <a:avLst>
            <a:gd name="adj1" fmla="val 5544"/>
            <a:gd name="adj2" fmla="val 330680"/>
            <a:gd name="adj3" fmla="val 12443822"/>
            <a:gd name="adj4" fmla="val 18261031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9F1317-2358-43B1-BF59-3FE72710AD7D}">
      <dsp:nvSpPr>
        <dsp:cNvPr id="0" name=""/>
        <dsp:cNvSpPr/>
      </dsp:nvSpPr>
      <dsp:spPr>
        <a:xfrm>
          <a:off x="796927" y="383756"/>
          <a:ext cx="2063744" cy="15838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Assess Needs</a:t>
          </a:r>
          <a:endParaRPr lang="en-US" sz="1900" kern="1200" dirty="0"/>
        </a:p>
      </dsp:txBody>
      <dsp:txXfrm>
        <a:off x="874244" y="461073"/>
        <a:ext cx="1909110" cy="1429208"/>
      </dsp:txXfrm>
    </dsp:sp>
    <dsp:sp modelId="{AC4BE4AF-F0D4-415F-AA29-287D48DAC8DE}">
      <dsp:nvSpPr>
        <dsp:cNvPr id="0" name=""/>
        <dsp:cNvSpPr/>
      </dsp:nvSpPr>
      <dsp:spPr>
        <a:xfrm>
          <a:off x="2378155" y="1719651"/>
          <a:ext cx="1278731" cy="639365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Recruit</a:t>
          </a:r>
          <a:endParaRPr lang="en-US" sz="1900" kern="1200" dirty="0"/>
        </a:p>
      </dsp:txBody>
      <dsp:txXfrm>
        <a:off x="2409366" y="1750862"/>
        <a:ext cx="1216309" cy="576943"/>
      </dsp:txXfrm>
    </dsp:sp>
    <dsp:sp modelId="{FF068FFE-9183-4210-81EC-33FE9650638D}">
      <dsp:nvSpPr>
        <dsp:cNvPr id="0" name=""/>
        <dsp:cNvSpPr/>
      </dsp:nvSpPr>
      <dsp:spPr>
        <a:xfrm>
          <a:off x="2246247" y="2805486"/>
          <a:ext cx="1278731" cy="639365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Interview</a:t>
          </a:r>
          <a:endParaRPr lang="en-US" sz="1900" kern="1200" dirty="0"/>
        </a:p>
      </dsp:txBody>
      <dsp:txXfrm>
        <a:off x="2277458" y="2836697"/>
        <a:ext cx="1216309" cy="576943"/>
      </dsp:txXfrm>
    </dsp:sp>
    <dsp:sp modelId="{15124243-F931-4641-BB76-D7E3FA35F169}">
      <dsp:nvSpPr>
        <dsp:cNvPr id="0" name=""/>
        <dsp:cNvSpPr/>
      </dsp:nvSpPr>
      <dsp:spPr>
        <a:xfrm>
          <a:off x="242340" y="2805486"/>
          <a:ext cx="1278731" cy="639365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Hire</a:t>
          </a:r>
          <a:endParaRPr lang="en-US" sz="1900" kern="1200" dirty="0"/>
        </a:p>
      </dsp:txBody>
      <dsp:txXfrm>
        <a:off x="273551" y="2836697"/>
        <a:ext cx="1216309" cy="576943"/>
      </dsp:txXfrm>
    </dsp:sp>
    <dsp:sp modelId="{F72CE6D1-A8AA-4B2B-B9FA-F147B517B0A1}">
      <dsp:nvSpPr>
        <dsp:cNvPr id="0" name=""/>
        <dsp:cNvSpPr/>
      </dsp:nvSpPr>
      <dsp:spPr>
        <a:xfrm>
          <a:off x="713" y="1719651"/>
          <a:ext cx="1278731" cy="639365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Onboard</a:t>
          </a:r>
          <a:endParaRPr lang="en-US" sz="1900" kern="1200" dirty="0"/>
        </a:p>
      </dsp:txBody>
      <dsp:txXfrm>
        <a:off x="31924" y="1750862"/>
        <a:ext cx="1216309" cy="5769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23C324-6668-4FBF-B95B-98E6C3B4E21D}">
      <dsp:nvSpPr>
        <dsp:cNvPr id="0" name=""/>
        <dsp:cNvSpPr/>
      </dsp:nvSpPr>
      <dsp:spPr>
        <a:xfrm>
          <a:off x="220383" y="605837"/>
          <a:ext cx="2931004" cy="2931004"/>
        </a:xfrm>
        <a:prstGeom prst="circularArrow">
          <a:avLst>
            <a:gd name="adj1" fmla="val 5544"/>
            <a:gd name="adj2" fmla="val 330680"/>
            <a:gd name="adj3" fmla="val 13932453"/>
            <a:gd name="adj4" fmla="val 17291421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9F1317-2358-43B1-BF59-3FE72710AD7D}">
      <dsp:nvSpPr>
        <dsp:cNvPr id="0" name=""/>
        <dsp:cNvSpPr/>
      </dsp:nvSpPr>
      <dsp:spPr>
        <a:xfrm>
          <a:off x="1046520" y="619876"/>
          <a:ext cx="1278731" cy="639365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Assess Needs</a:t>
          </a:r>
          <a:endParaRPr lang="en-US" sz="1600" kern="1200" dirty="0"/>
        </a:p>
      </dsp:txBody>
      <dsp:txXfrm>
        <a:off x="1077731" y="651087"/>
        <a:ext cx="1216309" cy="576943"/>
      </dsp:txXfrm>
    </dsp:sp>
    <dsp:sp modelId="{AC4BE4AF-F0D4-415F-AA29-287D48DAC8DE}">
      <dsp:nvSpPr>
        <dsp:cNvPr id="0" name=""/>
        <dsp:cNvSpPr/>
      </dsp:nvSpPr>
      <dsp:spPr>
        <a:xfrm>
          <a:off x="1949412" y="1214436"/>
          <a:ext cx="1850388" cy="1177558"/>
        </a:xfrm>
        <a:prstGeom prst="roundRect">
          <a:avLst/>
        </a:prstGeom>
        <a:solidFill>
          <a:schemeClr val="accent2">
            <a:hueOff val="-2770074"/>
            <a:satOff val="-380"/>
            <a:lumOff val="141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Recruit</a:t>
          </a:r>
          <a:endParaRPr lang="en-US" sz="1600" kern="1200" dirty="0"/>
        </a:p>
      </dsp:txBody>
      <dsp:txXfrm>
        <a:off x="2006896" y="1271920"/>
        <a:ext cx="1735420" cy="1062590"/>
      </dsp:txXfrm>
    </dsp:sp>
    <dsp:sp modelId="{FF068FFE-9183-4210-81EC-33FE9650638D}">
      <dsp:nvSpPr>
        <dsp:cNvPr id="0" name=""/>
        <dsp:cNvSpPr/>
      </dsp:nvSpPr>
      <dsp:spPr>
        <a:xfrm>
          <a:off x="2103333" y="2569366"/>
          <a:ext cx="1278731" cy="639365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Interview</a:t>
          </a:r>
          <a:endParaRPr lang="en-US" sz="1600" kern="1200" dirty="0"/>
        </a:p>
      </dsp:txBody>
      <dsp:txXfrm>
        <a:off x="2134544" y="2600577"/>
        <a:ext cx="1216309" cy="576943"/>
      </dsp:txXfrm>
    </dsp:sp>
    <dsp:sp modelId="{15124243-F931-4641-BB76-D7E3FA35F169}">
      <dsp:nvSpPr>
        <dsp:cNvPr id="0" name=""/>
        <dsp:cNvSpPr/>
      </dsp:nvSpPr>
      <dsp:spPr>
        <a:xfrm>
          <a:off x="99426" y="2569367"/>
          <a:ext cx="1278731" cy="639365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Hire</a:t>
          </a:r>
          <a:endParaRPr lang="en-US" sz="1600" kern="1200" dirty="0"/>
        </a:p>
      </dsp:txBody>
      <dsp:txXfrm>
        <a:off x="130637" y="2600578"/>
        <a:ext cx="1216309" cy="576943"/>
      </dsp:txXfrm>
    </dsp:sp>
    <dsp:sp modelId="{F72CE6D1-A8AA-4B2B-B9FA-F147B517B0A1}">
      <dsp:nvSpPr>
        <dsp:cNvPr id="0" name=""/>
        <dsp:cNvSpPr/>
      </dsp:nvSpPr>
      <dsp:spPr>
        <a:xfrm>
          <a:off x="-142200" y="1483532"/>
          <a:ext cx="1278731" cy="639365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Onboard</a:t>
          </a:r>
          <a:endParaRPr lang="en-US" sz="1600" kern="1200" dirty="0"/>
        </a:p>
      </dsp:txBody>
      <dsp:txXfrm>
        <a:off x="-110989" y="1514743"/>
        <a:ext cx="1216309" cy="5769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23C324-6668-4FBF-B95B-98E6C3B4E21D}">
      <dsp:nvSpPr>
        <dsp:cNvPr id="0" name=""/>
        <dsp:cNvSpPr/>
      </dsp:nvSpPr>
      <dsp:spPr>
        <a:xfrm>
          <a:off x="363297" y="502252"/>
          <a:ext cx="2931004" cy="2931004"/>
        </a:xfrm>
        <a:prstGeom prst="circularArrow">
          <a:avLst>
            <a:gd name="adj1" fmla="val 5544"/>
            <a:gd name="adj2" fmla="val 330680"/>
            <a:gd name="adj3" fmla="val 13932453"/>
            <a:gd name="adj4" fmla="val 17291421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9F1317-2358-43B1-BF59-3FE72710AD7D}">
      <dsp:nvSpPr>
        <dsp:cNvPr id="0" name=""/>
        <dsp:cNvSpPr/>
      </dsp:nvSpPr>
      <dsp:spPr>
        <a:xfrm>
          <a:off x="1189434" y="516291"/>
          <a:ext cx="1278731" cy="639365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Assess Needs</a:t>
          </a:r>
          <a:endParaRPr lang="en-US" sz="1600" kern="1200" dirty="0"/>
        </a:p>
      </dsp:txBody>
      <dsp:txXfrm>
        <a:off x="1220645" y="547502"/>
        <a:ext cx="1216309" cy="576943"/>
      </dsp:txXfrm>
    </dsp:sp>
    <dsp:sp modelId="{AC4BE4AF-F0D4-415F-AA29-287D48DAC8DE}">
      <dsp:nvSpPr>
        <dsp:cNvPr id="0" name=""/>
        <dsp:cNvSpPr/>
      </dsp:nvSpPr>
      <dsp:spPr>
        <a:xfrm>
          <a:off x="2378155" y="1379947"/>
          <a:ext cx="1278731" cy="639365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Recruit</a:t>
          </a:r>
          <a:endParaRPr lang="en-US" sz="1600" kern="1200" dirty="0"/>
        </a:p>
      </dsp:txBody>
      <dsp:txXfrm>
        <a:off x="2409366" y="1411158"/>
        <a:ext cx="1216309" cy="576943"/>
      </dsp:txXfrm>
    </dsp:sp>
    <dsp:sp modelId="{FF068FFE-9183-4210-81EC-33FE9650638D}">
      <dsp:nvSpPr>
        <dsp:cNvPr id="0" name=""/>
        <dsp:cNvSpPr/>
      </dsp:nvSpPr>
      <dsp:spPr>
        <a:xfrm>
          <a:off x="1808823" y="2258611"/>
          <a:ext cx="1848776" cy="1053706"/>
        </a:xfrm>
        <a:prstGeom prst="roundRect">
          <a:avLst/>
        </a:prstGeom>
        <a:solidFill>
          <a:schemeClr val="accent2">
            <a:hueOff val="-5540148"/>
            <a:satOff val="-760"/>
            <a:lumOff val="283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Interview</a:t>
          </a:r>
          <a:endParaRPr lang="en-US" sz="1600" kern="1200" dirty="0"/>
        </a:p>
      </dsp:txBody>
      <dsp:txXfrm>
        <a:off x="1860261" y="2310049"/>
        <a:ext cx="1745900" cy="950830"/>
      </dsp:txXfrm>
    </dsp:sp>
    <dsp:sp modelId="{15124243-F931-4641-BB76-D7E3FA35F169}">
      <dsp:nvSpPr>
        <dsp:cNvPr id="0" name=""/>
        <dsp:cNvSpPr/>
      </dsp:nvSpPr>
      <dsp:spPr>
        <a:xfrm>
          <a:off x="242340" y="2465782"/>
          <a:ext cx="1278731" cy="639365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Hire</a:t>
          </a:r>
          <a:endParaRPr lang="en-US" sz="1600" kern="1200" dirty="0"/>
        </a:p>
      </dsp:txBody>
      <dsp:txXfrm>
        <a:off x="273551" y="2496993"/>
        <a:ext cx="1216309" cy="576943"/>
      </dsp:txXfrm>
    </dsp:sp>
    <dsp:sp modelId="{F72CE6D1-A8AA-4B2B-B9FA-F147B517B0A1}">
      <dsp:nvSpPr>
        <dsp:cNvPr id="0" name=""/>
        <dsp:cNvSpPr/>
      </dsp:nvSpPr>
      <dsp:spPr>
        <a:xfrm>
          <a:off x="713" y="1379947"/>
          <a:ext cx="1278731" cy="639365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Onboard</a:t>
          </a:r>
          <a:endParaRPr lang="en-US" sz="1600" kern="1200" dirty="0"/>
        </a:p>
      </dsp:txBody>
      <dsp:txXfrm>
        <a:off x="31924" y="1411158"/>
        <a:ext cx="1216309" cy="5769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23C324-6668-4FBF-B95B-98E6C3B4E21D}">
      <dsp:nvSpPr>
        <dsp:cNvPr id="0" name=""/>
        <dsp:cNvSpPr/>
      </dsp:nvSpPr>
      <dsp:spPr>
        <a:xfrm>
          <a:off x="363297" y="459985"/>
          <a:ext cx="2931004" cy="2931004"/>
        </a:xfrm>
        <a:prstGeom prst="circularArrow">
          <a:avLst>
            <a:gd name="adj1" fmla="val 5544"/>
            <a:gd name="adj2" fmla="val 330680"/>
            <a:gd name="adj3" fmla="val 13932453"/>
            <a:gd name="adj4" fmla="val 17291421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9F1317-2358-43B1-BF59-3FE72710AD7D}">
      <dsp:nvSpPr>
        <dsp:cNvPr id="0" name=""/>
        <dsp:cNvSpPr/>
      </dsp:nvSpPr>
      <dsp:spPr>
        <a:xfrm>
          <a:off x="1189434" y="474024"/>
          <a:ext cx="1278731" cy="639365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Assess Needs</a:t>
          </a:r>
          <a:endParaRPr lang="en-US" sz="1600" kern="1200" dirty="0"/>
        </a:p>
      </dsp:txBody>
      <dsp:txXfrm>
        <a:off x="1220645" y="505235"/>
        <a:ext cx="1216309" cy="576943"/>
      </dsp:txXfrm>
    </dsp:sp>
    <dsp:sp modelId="{AC4BE4AF-F0D4-415F-AA29-287D48DAC8DE}">
      <dsp:nvSpPr>
        <dsp:cNvPr id="0" name=""/>
        <dsp:cNvSpPr/>
      </dsp:nvSpPr>
      <dsp:spPr>
        <a:xfrm>
          <a:off x="2378155" y="1337680"/>
          <a:ext cx="1278731" cy="639365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Recruit</a:t>
          </a:r>
          <a:endParaRPr lang="en-US" sz="1600" kern="1200" dirty="0"/>
        </a:p>
      </dsp:txBody>
      <dsp:txXfrm>
        <a:off x="2409366" y="1368891"/>
        <a:ext cx="1216309" cy="576943"/>
      </dsp:txXfrm>
    </dsp:sp>
    <dsp:sp modelId="{FF068FFE-9183-4210-81EC-33FE9650638D}">
      <dsp:nvSpPr>
        <dsp:cNvPr id="0" name=""/>
        <dsp:cNvSpPr/>
      </dsp:nvSpPr>
      <dsp:spPr>
        <a:xfrm>
          <a:off x="2246247" y="2423514"/>
          <a:ext cx="1278731" cy="639365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Interview</a:t>
          </a:r>
          <a:endParaRPr lang="en-US" sz="1600" kern="1200" dirty="0"/>
        </a:p>
      </dsp:txBody>
      <dsp:txXfrm>
        <a:off x="2277458" y="2454725"/>
        <a:ext cx="1216309" cy="576943"/>
      </dsp:txXfrm>
    </dsp:sp>
    <dsp:sp modelId="{15124243-F931-4641-BB76-D7E3FA35F169}">
      <dsp:nvSpPr>
        <dsp:cNvPr id="0" name=""/>
        <dsp:cNvSpPr/>
      </dsp:nvSpPr>
      <dsp:spPr>
        <a:xfrm>
          <a:off x="0" y="2131811"/>
          <a:ext cx="1811642" cy="1222773"/>
        </a:xfrm>
        <a:prstGeom prst="roundRect">
          <a:avLst/>
        </a:prstGeom>
        <a:solidFill>
          <a:schemeClr val="accent2">
            <a:hueOff val="-8310222"/>
            <a:satOff val="-1139"/>
            <a:lumOff val="424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Hire</a:t>
          </a:r>
          <a:endParaRPr lang="en-US" sz="1600" kern="1200" dirty="0"/>
        </a:p>
      </dsp:txBody>
      <dsp:txXfrm>
        <a:off x="59691" y="2191502"/>
        <a:ext cx="1692260" cy="1103391"/>
      </dsp:txXfrm>
    </dsp:sp>
    <dsp:sp modelId="{F72CE6D1-A8AA-4B2B-B9FA-F147B517B0A1}">
      <dsp:nvSpPr>
        <dsp:cNvPr id="0" name=""/>
        <dsp:cNvSpPr/>
      </dsp:nvSpPr>
      <dsp:spPr>
        <a:xfrm>
          <a:off x="713" y="1337680"/>
          <a:ext cx="1278731" cy="639365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Onboard</a:t>
          </a:r>
          <a:endParaRPr lang="en-US" sz="1600" kern="1200" dirty="0"/>
        </a:p>
      </dsp:txBody>
      <dsp:txXfrm>
        <a:off x="31924" y="1368891"/>
        <a:ext cx="1216309" cy="5769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23C324-6668-4FBF-B95B-98E6C3B4E21D}">
      <dsp:nvSpPr>
        <dsp:cNvPr id="0" name=""/>
        <dsp:cNvSpPr/>
      </dsp:nvSpPr>
      <dsp:spPr>
        <a:xfrm>
          <a:off x="503037" y="605837"/>
          <a:ext cx="2931004" cy="2931004"/>
        </a:xfrm>
        <a:prstGeom prst="circularArrow">
          <a:avLst>
            <a:gd name="adj1" fmla="val 5544"/>
            <a:gd name="adj2" fmla="val 330680"/>
            <a:gd name="adj3" fmla="val 13932453"/>
            <a:gd name="adj4" fmla="val 17291421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9F1317-2358-43B1-BF59-3FE72710AD7D}">
      <dsp:nvSpPr>
        <dsp:cNvPr id="0" name=""/>
        <dsp:cNvSpPr/>
      </dsp:nvSpPr>
      <dsp:spPr>
        <a:xfrm>
          <a:off x="1329174" y="619876"/>
          <a:ext cx="1278731" cy="639365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Assess Needs</a:t>
          </a:r>
          <a:endParaRPr lang="en-US" sz="1600" kern="1200" dirty="0"/>
        </a:p>
      </dsp:txBody>
      <dsp:txXfrm>
        <a:off x="1360385" y="651087"/>
        <a:ext cx="1216309" cy="576943"/>
      </dsp:txXfrm>
    </dsp:sp>
    <dsp:sp modelId="{AC4BE4AF-F0D4-415F-AA29-287D48DAC8DE}">
      <dsp:nvSpPr>
        <dsp:cNvPr id="0" name=""/>
        <dsp:cNvSpPr/>
      </dsp:nvSpPr>
      <dsp:spPr>
        <a:xfrm>
          <a:off x="2517895" y="1483532"/>
          <a:ext cx="1278731" cy="639365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Recruit</a:t>
          </a:r>
          <a:endParaRPr lang="en-US" sz="1600" kern="1200" dirty="0"/>
        </a:p>
      </dsp:txBody>
      <dsp:txXfrm>
        <a:off x="2549106" y="1514743"/>
        <a:ext cx="1216309" cy="576943"/>
      </dsp:txXfrm>
    </dsp:sp>
    <dsp:sp modelId="{FF068FFE-9183-4210-81EC-33FE9650638D}">
      <dsp:nvSpPr>
        <dsp:cNvPr id="0" name=""/>
        <dsp:cNvSpPr/>
      </dsp:nvSpPr>
      <dsp:spPr>
        <a:xfrm>
          <a:off x="2378868" y="2569366"/>
          <a:ext cx="1278731" cy="639365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Interview</a:t>
          </a:r>
          <a:endParaRPr lang="en-US" sz="1600" kern="1200" dirty="0"/>
        </a:p>
      </dsp:txBody>
      <dsp:txXfrm>
        <a:off x="2410079" y="2600577"/>
        <a:ext cx="1216309" cy="576943"/>
      </dsp:txXfrm>
    </dsp:sp>
    <dsp:sp modelId="{15124243-F931-4641-BB76-D7E3FA35F169}">
      <dsp:nvSpPr>
        <dsp:cNvPr id="0" name=""/>
        <dsp:cNvSpPr/>
      </dsp:nvSpPr>
      <dsp:spPr>
        <a:xfrm>
          <a:off x="382080" y="2569367"/>
          <a:ext cx="1278731" cy="639365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Hire</a:t>
          </a:r>
          <a:endParaRPr lang="en-US" sz="1600" kern="1200" dirty="0"/>
        </a:p>
      </dsp:txBody>
      <dsp:txXfrm>
        <a:off x="413291" y="2600578"/>
        <a:ext cx="1216309" cy="576943"/>
      </dsp:txXfrm>
    </dsp:sp>
    <dsp:sp modelId="{F72CE6D1-A8AA-4B2B-B9FA-F147B517B0A1}">
      <dsp:nvSpPr>
        <dsp:cNvPr id="0" name=""/>
        <dsp:cNvSpPr/>
      </dsp:nvSpPr>
      <dsp:spPr>
        <a:xfrm>
          <a:off x="-139026" y="1248990"/>
          <a:ext cx="1837690" cy="1108449"/>
        </a:xfrm>
        <a:prstGeom prst="roundRect">
          <a:avLst/>
        </a:prstGeom>
        <a:solidFill>
          <a:schemeClr val="accent2">
            <a:hueOff val="-11080296"/>
            <a:satOff val="-1519"/>
            <a:lumOff val="566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Onboard</a:t>
          </a:r>
          <a:endParaRPr lang="en-US" sz="1600" kern="1200" dirty="0"/>
        </a:p>
      </dsp:txBody>
      <dsp:txXfrm>
        <a:off x="-84916" y="1303100"/>
        <a:ext cx="1729470" cy="1000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40C2469-7757-4CDE-9F51-924386AE9EEA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2A3EF262-5151-4732-8EAC-E681DDC14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770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6686FCF6-0203-4931-8EF4-BD77C3138796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82FF4F89-1B45-40CF-80C3-AE62C998A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710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F4F89-1B45-40CF-80C3-AE62C998A2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94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337A40AA-6190-4B5D-A2CF-CF957A1AB631}" type="datetime1">
              <a:rPr lang="en-US" smtClean="0"/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5F71-4940-41C5-8F2E-3E7B990E1C5E}" type="datetime1">
              <a:rPr lang="en-US" smtClean="0"/>
              <a:t>8/7/2014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E447-4174-EC48-BC99-2A38EE7C0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A3045-1CB9-419B-8F74-22B6A1648FC5}" type="datetime1">
              <a:rPr lang="en-US" smtClean="0"/>
              <a:t>8/7/2014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E447-4174-EC48-BC99-2A38EE7C05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ED7A-285B-4D21-958C-DC26C30AFFEC}" type="datetime1">
              <a:rPr lang="en-US" smtClean="0"/>
              <a:t>8/7/2014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E447-4174-EC48-BC99-2A38EE7C05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D076D06-6BC4-4621-9B57-63A6794A519C}" type="datetime1">
              <a:rPr lang="en-US" smtClean="0"/>
              <a:t>8/7/2014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59CFDAAD-1A9A-4CC2-91E4-430D0F0E8305}" type="datetime1">
              <a:rPr lang="en-US" smtClean="0"/>
              <a:t>8/7/2014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E447-4174-EC48-BC99-2A38EE7C0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69F4-E95C-40CF-9167-E6C31D9E8499}" type="datetime1">
              <a:rPr lang="en-US" smtClean="0"/>
              <a:t>8/7/2014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E447-4174-EC48-BC99-2A38EE7C0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F2DFF4-2EC1-4B16-ABE1-158324B8B868}" type="datetime1">
              <a:rPr lang="en-US" smtClean="0"/>
              <a:t>8/7/2014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E447-4174-EC48-BC99-2A38EE7C0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779752-A385-4DA0-9878-F58B86D4AFF5}" type="datetime1">
              <a:rPr lang="en-US" smtClean="0"/>
              <a:t>8/7/2014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E447-4174-EC48-BC99-2A38EE7C0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6738B37-22BC-4079-9763-3DA68AF0FFFF}" type="datetime1">
              <a:rPr lang="en-US" smtClean="0"/>
              <a:t>8/7/2014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E447-4174-EC48-BC99-2A38EE7C0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1A6A5-52E4-4439-AA0A-DC716119A07F}" type="datetime1">
              <a:rPr lang="en-US" smtClean="0"/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E447-4174-EC48-BC99-2A38EE7C05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0E809-A96D-4197-BEB2-83C28983398E}" type="datetime1">
              <a:rPr lang="en-US" smtClean="0"/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E447-4174-EC48-BC99-2A38EE7C0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FF74-7089-4383-B3F7-23869D971829}" type="datetime1">
              <a:rPr lang="en-US" smtClean="0"/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E447-4174-EC48-BC99-2A38EE7C0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F5CA-5ED2-4B07-B794-158CA3B29B21}" type="datetime1">
              <a:rPr lang="en-US" smtClean="0"/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E447-4174-EC48-BC99-2A38EE7C0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5162550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13225" cy="487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58000" y="228600"/>
            <a:ext cx="2057400" cy="23745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 userDrawn="1"/>
        </p:nvSpPr>
        <p:spPr>
          <a:xfrm>
            <a:off x="4648200" y="2730888"/>
            <a:ext cx="2057400" cy="23745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BA93-394F-45F4-8808-FD4309FE1C92}" type="datetime1">
              <a:rPr lang="en-US" smtClean="0"/>
              <a:t>8/7/2014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26E447-4174-EC48-BC99-2A38EE7C05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EA0BB739-868A-45E8-AA58-CC051305C4C4}" type="datetime1">
              <a:rPr lang="en-US" smtClean="0"/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2026E447-4174-EC48-BC99-2A38EE7C0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3D07-39FB-40E7-8195-DE852A143732}" type="datetime1">
              <a:rPr lang="en-US" smtClean="0"/>
              <a:t>8/7/2014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E447-4174-EC48-BC99-2A38EE7C05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F6E24-0684-4278-923A-D91996F70315}" type="datetime1">
              <a:rPr lang="en-US" smtClean="0"/>
              <a:t>8/7/2014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E447-4174-EC48-BC99-2A38EE7C0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3898-9851-4BF1-9439-E1921DD67D97}" type="datetime1">
              <a:rPr lang="en-US" smtClean="0"/>
              <a:t>8/7/2014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2026E447-4174-EC48-BC99-2A38EE7C05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5BAA-1ED8-4CFA-9C48-DECB47CD4C70}" type="datetime1">
              <a:rPr lang="en-US" smtClean="0"/>
              <a:t>8/7/2014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E447-4174-EC48-BC99-2A38EE7C0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A43086A-9E45-49F2-8C5E-BA5A2A8B0D6B}" type="datetime1">
              <a:rPr lang="en-US" smtClean="0"/>
              <a:t>8/7/2014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2026E447-4174-EC48-BC99-2A38EE7C05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admin.applicantpro.com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895600" y="5238750"/>
            <a:ext cx="6019800" cy="933450"/>
          </a:xfrm>
        </p:spPr>
        <p:txBody>
          <a:bodyPr>
            <a:noAutofit/>
          </a:bodyPr>
          <a:lstStyle/>
          <a:p>
            <a:pPr algn="r"/>
            <a:r>
              <a:rPr lang="en-US" sz="3200" dirty="0" smtClean="0"/>
              <a:t>Supervisor Training Workshop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962400" cy="2313444"/>
          </a:xfrm>
        </p:spPr>
        <p:txBody>
          <a:bodyPr/>
          <a:lstStyle/>
          <a:p>
            <a:r>
              <a:rPr lang="en-US" sz="4400" dirty="0" smtClean="0"/>
              <a:t>New Employee</a:t>
            </a:r>
          </a:p>
          <a:p>
            <a:r>
              <a:rPr lang="en-US" sz="4400" dirty="0" smtClean="0"/>
              <a:t>Hiring Process</a:t>
            </a:r>
          </a:p>
        </p:txBody>
      </p:sp>
      <p:pic>
        <p:nvPicPr>
          <p:cNvPr id="1029" name="Picture 5" descr="C:\Users\CDodge\AppData\Local\Microsoft\Windows\Temporary Internet Files\Content.IE5\77FY7W6E\MP900443236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3"/>
          <a:stretch/>
        </p:blipFill>
        <p:spPr bwMode="auto">
          <a:xfrm>
            <a:off x="6858000" y="2725445"/>
            <a:ext cx="2057400" cy="237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81000"/>
            <a:ext cx="2057400" cy="2064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New “Jobs” Pages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97541" y="1905001"/>
            <a:ext cx="3657600" cy="609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External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(www.lynn.edu/jobs)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2881154"/>
            <a:ext cx="3657600" cy="2811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2881154"/>
            <a:ext cx="3657600" cy="2811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Placeholder 9"/>
          <p:cNvSpPr>
            <a:spLocks noGrp="1"/>
          </p:cNvSpPr>
          <p:nvPr>
            <p:ph type="body" idx="1"/>
          </p:nvPr>
        </p:nvSpPr>
        <p:spPr>
          <a:xfrm>
            <a:off x="4383131" y="1905001"/>
            <a:ext cx="3657600" cy="609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Internal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(www.lynn.edu/studentjobs)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48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</a:t>
            </a:r>
            <a:r>
              <a:rPr lang="en-US" dirty="0" err="1"/>
              <a:t>ApplicantPRO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https://admin.applicantpro.com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814" y="1981200"/>
            <a:ext cx="5391821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375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Overview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 of Hiring Process</a:t>
            </a:r>
          </a:p>
          <a:p>
            <a:r>
              <a:rPr lang="en-US" dirty="0" smtClean="0"/>
              <a:t>Review of new ‘jobs’ pages</a:t>
            </a:r>
          </a:p>
          <a:p>
            <a:r>
              <a:rPr lang="en-US" dirty="0" smtClean="0"/>
              <a:t>Introduction to </a:t>
            </a:r>
            <a:r>
              <a:rPr lang="en-US" dirty="0" err="1" smtClean="0"/>
              <a:t>ApplicantPRO</a:t>
            </a:r>
            <a:endParaRPr lang="en-US" dirty="0" smtClean="0"/>
          </a:p>
          <a:p>
            <a:r>
              <a:rPr lang="en-US" dirty="0" smtClean="0"/>
              <a:t>Posting student jobs (student employee supervisors only)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Hiring Process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1882183"/>
              </p:ext>
            </p:extLst>
          </p:nvPr>
        </p:nvGraphicFramePr>
        <p:xfrm>
          <a:off x="498475" y="1981200"/>
          <a:ext cx="7556500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Assessing Needs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a </a:t>
            </a:r>
            <a:r>
              <a:rPr lang="en-US" b="1" dirty="0" smtClean="0"/>
              <a:t>new</a:t>
            </a:r>
            <a:r>
              <a:rPr lang="en-US" dirty="0" smtClean="0"/>
              <a:t> position:</a:t>
            </a:r>
          </a:p>
          <a:p>
            <a:pPr lvl="1"/>
            <a:r>
              <a:rPr lang="en-US" dirty="0" smtClean="0"/>
              <a:t>Establish need for position</a:t>
            </a:r>
          </a:p>
          <a:p>
            <a:pPr lvl="1"/>
            <a:r>
              <a:rPr lang="en-US" dirty="0" smtClean="0"/>
              <a:t>Obtain VP and budget approval</a:t>
            </a:r>
          </a:p>
          <a:p>
            <a:pPr lvl="1"/>
            <a:r>
              <a:rPr lang="en-US" dirty="0" smtClean="0"/>
              <a:t>Develop a job description</a:t>
            </a:r>
          </a:p>
          <a:p>
            <a:pPr lvl="1"/>
            <a:r>
              <a:rPr lang="en-US" dirty="0"/>
              <a:t>Submit to ES for comp &amp; title analysis</a:t>
            </a:r>
          </a:p>
          <a:p>
            <a:r>
              <a:rPr lang="en-US" dirty="0" smtClean="0"/>
              <a:t>For a </a:t>
            </a:r>
            <a:r>
              <a:rPr lang="en-US" b="1" dirty="0" smtClean="0"/>
              <a:t>replacement</a:t>
            </a:r>
            <a:r>
              <a:rPr lang="en-US" dirty="0" smtClean="0"/>
              <a:t> position:</a:t>
            </a:r>
          </a:p>
          <a:p>
            <a:pPr lvl="1"/>
            <a:r>
              <a:rPr lang="en-US" dirty="0" smtClean="0"/>
              <a:t>Establish need for position</a:t>
            </a:r>
          </a:p>
          <a:p>
            <a:pPr lvl="1"/>
            <a:r>
              <a:rPr lang="en-US" dirty="0" smtClean="0"/>
              <a:t>Review/revise job description</a:t>
            </a:r>
          </a:p>
          <a:p>
            <a:pPr lvl="1"/>
            <a:r>
              <a:rPr lang="en-US" dirty="0" smtClean="0"/>
              <a:t>Submit to ES for comp &amp; title analysis</a:t>
            </a:r>
          </a:p>
        </p:txBody>
      </p:sp>
      <p:graphicFrame>
        <p:nvGraphicFramePr>
          <p:cNvPr id="8" name="Content Placeholder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19963244"/>
              </p:ext>
            </p:extLst>
          </p:nvPr>
        </p:nvGraphicFramePr>
        <p:xfrm>
          <a:off x="498475" y="1985963"/>
          <a:ext cx="3657600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881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Recruiting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Managers works with ES to determine appropriate advertising channel(s)</a:t>
            </a:r>
          </a:p>
          <a:p>
            <a:r>
              <a:rPr lang="en-US" dirty="0" smtClean="0"/>
              <a:t>ES advertises, screens and “spotlights” candidates</a:t>
            </a:r>
          </a:p>
          <a:p>
            <a:r>
              <a:rPr lang="en-US" dirty="0" smtClean="0"/>
              <a:t>Managers review qualified applicants &amp; select candidates for phone screen</a:t>
            </a:r>
          </a:p>
          <a:p>
            <a:r>
              <a:rPr lang="en-US" dirty="0" smtClean="0"/>
              <a:t>ES conducts initial phone screen</a:t>
            </a:r>
          </a:p>
        </p:txBody>
      </p:sp>
      <p:graphicFrame>
        <p:nvGraphicFramePr>
          <p:cNvPr id="8" name="Content Placeholder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62720996"/>
              </p:ext>
            </p:extLst>
          </p:nvPr>
        </p:nvGraphicFramePr>
        <p:xfrm>
          <a:off x="498475" y="1985963"/>
          <a:ext cx="3657600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811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Managers works with ES to determine appropriate </a:t>
            </a:r>
            <a:r>
              <a:rPr lang="en-US" dirty="0" smtClean="0"/>
              <a:t>method (video, phone, in-person)</a:t>
            </a:r>
          </a:p>
          <a:p>
            <a:r>
              <a:rPr lang="en-US" dirty="0" smtClean="0"/>
              <a:t>Final candidates may be brought back on campus for additional rounds of interviews, which may include meetings with key members of other departments</a:t>
            </a:r>
          </a:p>
        </p:txBody>
      </p:sp>
      <p:graphicFrame>
        <p:nvGraphicFramePr>
          <p:cNvPr id="9" name="Content Placeholder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64460812"/>
              </p:ext>
            </p:extLst>
          </p:nvPr>
        </p:nvGraphicFramePr>
        <p:xfrm>
          <a:off x="498475" y="1985963"/>
          <a:ext cx="3657600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395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Hiring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Manager selects candidate for hire; submits </a:t>
            </a:r>
            <a:r>
              <a:rPr lang="en-US" b="1" dirty="0" smtClean="0"/>
              <a:t>employee change form</a:t>
            </a:r>
            <a:r>
              <a:rPr lang="en-US" dirty="0" smtClean="0"/>
              <a:t> to ES signed by 2 levels of management</a:t>
            </a:r>
          </a:p>
          <a:p>
            <a:r>
              <a:rPr lang="en-US" dirty="0" smtClean="0"/>
              <a:t>ES conducts background check; manager conducts reference checks</a:t>
            </a:r>
          </a:p>
          <a:p>
            <a:r>
              <a:rPr lang="en-US" dirty="0" smtClean="0"/>
              <a:t>Verbal &amp; written offers extended</a:t>
            </a:r>
          </a:p>
          <a:p>
            <a:pPr lvl="1"/>
            <a:r>
              <a:rPr lang="en-US" dirty="0" smtClean="0"/>
              <a:t>If accepted, onboarding process begins</a:t>
            </a:r>
          </a:p>
          <a:p>
            <a:pPr lvl="1"/>
            <a:r>
              <a:rPr lang="en-US" dirty="0" smtClean="0"/>
              <a:t>If not accepted, process restarts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9" name="Content Placeholder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21232376"/>
              </p:ext>
            </p:extLst>
          </p:nvPr>
        </p:nvGraphicFramePr>
        <p:xfrm>
          <a:off x="498475" y="1985963"/>
          <a:ext cx="3657600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498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Onboarding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Candidate starts work</a:t>
            </a:r>
          </a:p>
          <a:p>
            <a:pPr lvl="1"/>
            <a:r>
              <a:rPr lang="en-US" dirty="0" smtClean="0"/>
              <a:t>Mentor assigned</a:t>
            </a:r>
          </a:p>
          <a:p>
            <a:pPr lvl="1"/>
            <a:r>
              <a:rPr lang="en-US" dirty="0" smtClean="0"/>
              <a:t>Benefits orientation scheduled</a:t>
            </a:r>
          </a:p>
          <a:p>
            <a:pPr lvl="1"/>
            <a:r>
              <a:rPr lang="en-US" dirty="0" smtClean="0"/>
              <a:t>Access granted</a:t>
            </a:r>
          </a:p>
          <a:p>
            <a:pPr lvl="1"/>
            <a:r>
              <a:rPr lang="en-US" dirty="0" smtClean="0"/>
              <a:t>Equipment issued (if applicable)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7" name="Content Placeholder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80842362"/>
              </p:ext>
            </p:extLst>
          </p:nvPr>
        </p:nvGraphicFramePr>
        <p:xfrm>
          <a:off x="498475" y="1985963"/>
          <a:ext cx="3657600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553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Hiring Process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04800" y="1371600"/>
            <a:ext cx="8686800" cy="5138737"/>
            <a:chOff x="0" y="0"/>
            <a:chExt cx="7743825" cy="4029075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0"/>
              <a:ext cx="7743825" cy="4029075"/>
              <a:chOff x="0" y="0"/>
              <a:chExt cx="7743825" cy="4029075"/>
            </a:xfrm>
          </p:grpSpPr>
          <p:pic>
            <p:nvPicPr>
              <p:cNvPr id="9" name="Picture 8" descr="hiring-process-banner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587" t="1137" r="484" b="2633"/>
              <a:stretch/>
            </p:blipFill>
            <p:spPr bwMode="auto">
              <a:xfrm>
                <a:off x="0" y="0"/>
                <a:ext cx="7667625" cy="402907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0" name="Text Box 2"/>
              <p:cNvSpPr txBox="1"/>
              <p:nvPr/>
            </p:nvSpPr>
            <p:spPr>
              <a:xfrm>
                <a:off x="466725" y="1543050"/>
                <a:ext cx="1771650" cy="400050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b="1">
                    <a:solidFill>
                      <a:srgbClr val="7F7F7F"/>
                    </a:solidFill>
                    <a:effectLst/>
                    <a:ea typeface="Calibri"/>
                    <a:cs typeface="Times New Roman"/>
                  </a:rPr>
                  <a:t>New or replacement - Job description created/updated</a:t>
                </a:r>
                <a:endParaRPr lang="en-US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1" name="Text Box 3"/>
              <p:cNvSpPr txBox="1"/>
              <p:nvPr/>
            </p:nvSpPr>
            <p:spPr>
              <a:xfrm>
                <a:off x="2286000" y="1047750"/>
                <a:ext cx="1619250" cy="419100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b="1">
                    <a:solidFill>
                      <a:srgbClr val="7F7F7F"/>
                    </a:solidFill>
                    <a:effectLst/>
                    <a:ea typeface="Calibri"/>
                    <a:cs typeface="Arial"/>
                  </a:rPr>
                  <a:t>ES will advertise and look for appropriate candidates</a:t>
                </a:r>
                <a:endParaRPr lang="en-US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2" name="Text Box 4"/>
              <p:cNvSpPr txBox="1"/>
              <p:nvPr/>
            </p:nvSpPr>
            <p:spPr>
              <a:xfrm>
                <a:off x="4038600" y="1724025"/>
                <a:ext cx="1809750" cy="533400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b="1" dirty="0">
                    <a:solidFill>
                      <a:srgbClr val="7F7F7F"/>
                    </a:solidFill>
                    <a:effectLst/>
                    <a:ea typeface="Calibri"/>
                    <a:cs typeface="Arial"/>
                  </a:rPr>
                  <a:t>ES will create a short list of candidates &amp; conduct phone </a:t>
                </a:r>
                <a:r>
                  <a:rPr lang="en-US" sz="1000" b="1" dirty="0" smtClean="0">
                    <a:solidFill>
                      <a:srgbClr val="7F7F7F"/>
                    </a:solidFill>
                    <a:effectLst/>
                    <a:ea typeface="Calibri"/>
                    <a:cs typeface="Arial"/>
                  </a:rPr>
                  <a:t>screens</a:t>
                </a:r>
                <a:endParaRPr lang="en-US" sz="1100" dirty="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3" name="Text Box 5"/>
              <p:cNvSpPr txBox="1"/>
              <p:nvPr/>
            </p:nvSpPr>
            <p:spPr>
              <a:xfrm>
                <a:off x="6124575" y="1143000"/>
                <a:ext cx="1619250" cy="56197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b="1">
                    <a:solidFill>
                      <a:srgbClr val="7F7F7F"/>
                    </a:solidFill>
                    <a:effectLst/>
                    <a:ea typeface="Calibri"/>
                    <a:cs typeface="Arial"/>
                  </a:rPr>
                  <a:t>Rounds of interviews conducted (video conf, in-person, phone, etc.)</a:t>
                </a:r>
                <a:endParaRPr lang="en-US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4" name="Text Box 6"/>
              <p:cNvSpPr txBox="1"/>
              <p:nvPr/>
            </p:nvSpPr>
            <p:spPr>
              <a:xfrm>
                <a:off x="6105525" y="2657475"/>
                <a:ext cx="1571625" cy="40957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b="1" dirty="0">
                    <a:solidFill>
                      <a:srgbClr val="7F7F7F"/>
                    </a:solidFill>
                    <a:effectLst/>
                    <a:ea typeface="Calibri"/>
                    <a:cs typeface="Arial"/>
                  </a:rPr>
                  <a:t>Hiring decision is </a:t>
                </a:r>
                <a:r>
                  <a:rPr lang="en-US" sz="1000" b="1" dirty="0" smtClean="0">
                    <a:solidFill>
                      <a:srgbClr val="7F7F7F"/>
                    </a:solidFill>
                    <a:effectLst/>
                    <a:ea typeface="Calibri"/>
                    <a:cs typeface="Arial"/>
                  </a:rPr>
                  <a:t>made; background &amp; reference checks conducted</a:t>
                </a:r>
                <a:endParaRPr lang="en-US" sz="1100" dirty="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5" name="Text Box 7"/>
              <p:cNvSpPr txBox="1"/>
              <p:nvPr/>
            </p:nvSpPr>
            <p:spPr>
              <a:xfrm>
                <a:off x="3657600" y="3362325"/>
                <a:ext cx="2076450" cy="56197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b="1">
                    <a:solidFill>
                      <a:srgbClr val="7F7F7F"/>
                    </a:solidFill>
                    <a:effectLst/>
                    <a:ea typeface="Calibri"/>
                    <a:cs typeface="Arial"/>
                  </a:rPr>
                  <a:t>ES prepares offer letter/contract &amp; schedules onboarding &amp; benefits orientation</a:t>
                </a:r>
                <a:endParaRPr lang="en-US" sz="1100">
                  <a:effectLst/>
                  <a:ea typeface="Calibri"/>
                  <a:cs typeface="Times New Roman"/>
                </a:endParaRPr>
              </a:p>
            </p:txBody>
          </p:sp>
        </p:grpSp>
        <p:sp>
          <p:nvSpPr>
            <p:cNvPr id="8" name="Text Box 9"/>
            <p:cNvSpPr txBox="1"/>
            <p:nvPr/>
          </p:nvSpPr>
          <p:spPr>
            <a:xfrm>
              <a:off x="1162050" y="3133725"/>
              <a:ext cx="1676400" cy="40957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>
                  <a:solidFill>
                    <a:srgbClr val="7F7F7F"/>
                  </a:solidFill>
                  <a:effectLst/>
                  <a:ea typeface="Calibri"/>
                  <a:cs typeface="Arial"/>
                </a:rPr>
                <a:t>New employee starts work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868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Custom 5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2C48A2"/>
      </a:accent1>
      <a:accent2>
        <a:srgbClr val="330F42"/>
      </a:accent2>
      <a:accent3>
        <a:srgbClr val="AEE48E"/>
      </a:accent3>
      <a:accent4>
        <a:srgbClr val="8DB6D8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1215</TotalTime>
  <Words>348</Words>
  <Application>Microsoft Office PowerPoint</Application>
  <PresentationFormat>On-screen Show (4:3)</PresentationFormat>
  <Paragraphs>85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Advantage</vt:lpstr>
      <vt:lpstr>Supervisor Training Workshop</vt:lpstr>
      <vt:lpstr>Session Overview</vt:lpstr>
      <vt:lpstr>Overview of Hiring Process</vt:lpstr>
      <vt:lpstr>Assessing Needs</vt:lpstr>
      <vt:lpstr>Recruiting</vt:lpstr>
      <vt:lpstr>Interviewing</vt:lpstr>
      <vt:lpstr>Hiring</vt:lpstr>
      <vt:lpstr>Onboarding</vt:lpstr>
      <vt:lpstr>Overview of Hiring Process</vt:lpstr>
      <vt:lpstr>Our New “Jobs” Pages</vt:lpstr>
      <vt:lpstr>Introduction to ApplicantPRO</vt:lpstr>
    </vt:vector>
  </TitlesOfParts>
  <Company>Lynn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presenters</dc:title>
  <dc:creator>Andreia Brunstein</dc:creator>
  <cp:lastModifiedBy>Carole Dodge</cp:lastModifiedBy>
  <cp:revision>89</cp:revision>
  <cp:lastPrinted>2013-05-17T16:45:15Z</cp:lastPrinted>
  <dcterms:created xsi:type="dcterms:W3CDTF">2009-06-16T15:40:22Z</dcterms:created>
  <dcterms:modified xsi:type="dcterms:W3CDTF">2014-08-07T16:00:35Z</dcterms:modified>
</cp:coreProperties>
</file>